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7"/>
  </p:notesMasterIdLst>
  <p:sldIdLst>
    <p:sldId id="2147473559" r:id="rId2"/>
    <p:sldId id="2147473560" r:id="rId3"/>
    <p:sldId id="2147473561" r:id="rId4"/>
    <p:sldId id="2147473562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86B7B-C712-412D-9456-6398C9C5D87D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A6269-A2E1-481A-8E16-8781BAC9B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9613"/>
            <a:ext cx="6300788" cy="35448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46EEA-E833-224C-8770-27C0D21C5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307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EF50A-8607-1DBE-E764-C6E7F5B2C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EA481-58DF-74FC-A176-0B17D6A3E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1800" y="709613"/>
            <a:ext cx="6300788" cy="35448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B3D03-D38D-9815-781A-C8C3F5E0E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41EF-1F7F-EFBF-175E-608CC327A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46EEA-E833-224C-8770-27C0D21C5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7917B-6836-5CEE-E743-71A49133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B4E4E-13C0-72D7-BDA2-1E89EC217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1800" y="709613"/>
            <a:ext cx="6300788" cy="35448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B6A63-B813-1BC6-B75D-0EEF804FF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78216-2FB6-5729-D242-5C5726312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46EEA-E833-224C-8770-27C0D21C5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7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151E-C33B-9989-6E34-FCDAB7A2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8D978-040C-8372-AC64-C3074B9FC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1800" y="709613"/>
            <a:ext cx="6300788" cy="35448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28B5FA-AAE8-BE82-B5A6-6CFBD83FE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22DA0-082B-3A80-50AC-7727685ECC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46EEA-E833-224C-8770-27C0D21C5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9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4E7C-68BC-2DAE-0D06-206BBB1B8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3A7FC-CDDC-FAC3-DBC3-FF88DE66E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E00A-7278-BDCB-EC35-6EFD0754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08B71-9101-9EE3-80F0-552FE7C9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2B8F9-4B22-82C2-8C17-FB6355AC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656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D4A0-BE3A-0112-39C5-C7F48756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8EFDA-E9F0-B47F-7B39-0C390FB3D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5433F-4B13-25A8-E614-8FFC631E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D770-D43B-1185-0832-F3E386F5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6F5DD-2040-D84F-3041-BCE09712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15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DCF5F9-EA23-5A41-11C9-AFA10B5DC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ECA1B-FD3A-7D9A-E23E-9E46F396D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E9AA-0C47-F615-2974-0DC58E8A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2B747-0AFD-6BA8-A65C-841148F2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8FA6-EBB4-0DD5-6FA1-B4AB3C8F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248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887CF6B-7CB6-F141-7A03-BF1717CB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2" y="463549"/>
            <a:ext cx="11227248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16606F-7922-6E65-665E-324BD2907D9D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03E05E-DE5E-592A-EF8F-481F70BCAEDE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73658C-AF4F-9607-33BE-295A1C4F7BC7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ED586A-3C5F-E0CC-D869-F35196294B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4297964-5BDC-52A9-A122-E1E562EA2E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54494CC-AE50-9516-96D7-F73EF74551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943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812EA-3A81-4ECA-A8AA-16CD368C7EA0}"/>
              </a:ext>
            </a:extLst>
          </p:cNvPr>
          <p:cNvSpPr/>
          <p:nvPr userDrawn="1"/>
        </p:nvSpPr>
        <p:spPr>
          <a:xfrm rot="5400000">
            <a:off x="2666999" y="-2667000"/>
            <a:ext cx="6858000" cy="12192000"/>
          </a:xfrm>
          <a:prstGeom prst="rect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21225-1C52-4741-A574-ADACFC128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>
            <a:off x="81067" y="-3789317"/>
            <a:ext cx="10289530" cy="13315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406B9-727E-4955-A9E7-B242B2792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068" y="4082883"/>
            <a:ext cx="8390021" cy="1325563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47366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CD47E1-E92B-4593-AD5B-E743FA424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3" t="3893" r="6332" b="14994"/>
          <a:stretch/>
        </p:blipFill>
        <p:spPr>
          <a:xfrm>
            <a:off x="-1" y="0"/>
            <a:ext cx="3879269" cy="7103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BEDA6-7B21-4562-A633-86507B0B99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360" y="2784683"/>
            <a:ext cx="6350668" cy="1362157"/>
          </a:xfrm>
        </p:spPr>
        <p:txBody>
          <a:bodyPr anchor="t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Cover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D7DE1-06A7-4E35-8681-55FE606315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5360" y="4241673"/>
            <a:ext cx="6350668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23E24-0D1F-4ACA-926D-1C8C20E7DF60}"/>
              </a:ext>
            </a:extLst>
          </p:cNvPr>
          <p:cNvSpPr/>
          <p:nvPr userDrawn="1"/>
        </p:nvSpPr>
        <p:spPr>
          <a:xfrm>
            <a:off x="11661510" y="0"/>
            <a:ext cx="5304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F32E84-614C-4FB0-9179-85C0C8C117F7}"/>
              </a:ext>
            </a:extLst>
          </p:cNvPr>
          <p:cNvSpPr/>
          <p:nvPr userDrawn="1"/>
        </p:nvSpPr>
        <p:spPr>
          <a:xfrm>
            <a:off x="8336785" y="0"/>
            <a:ext cx="33247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A5471-7AF0-4F5B-BD13-E969CA125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204" y="1088093"/>
            <a:ext cx="3024649" cy="58439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C5C564-CEFE-44BC-9A4D-002B04C2AD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3373" y="0"/>
            <a:ext cx="318813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31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A90AB2-6721-4B41-903E-04E86F248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r="46593" b="2154"/>
          <a:stretch/>
        </p:blipFill>
        <p:spPr>
          <a:xfrm>
            <a:off x="8398312" y="1"/>
            <a:ext cx="37936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A6675-3F09-44F6-B475-5A95EB5AD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95" y="365125"/>
            <a:ext cx="10515600" cy="789907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 + 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DD12D-79B4-4328-8533-602FC3A19119}"/>
              </a:ext>
            </a:extLst>
          </p:cNvPr>
          <p:cNvSpPr/>
          <p:nvPr userDrawn="1"/>
        </p:nvSpPr>
        <p:spPr>
          <a:xfrm>
            <a:off x="0" y="6334626"/>
            <a:ext cx="12192000" cy="523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860CE4-E1E8-422D-8084-7F13DE4D66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093" y="6448603"/>
            <a:ext cx="1487924" cy="289082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2BB4827-4D5D-47C6-9CD4-C632ED4D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321" y="6410581"/>
            <a:ext cx="7800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0226AD-77F7-45E6-9DC5-E20DF6C3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68BB4-47F1-49AC-B0CA-458C919AF2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813" y="1594643"/>
            <a:ext cx="11153775" cy="3668713"/>
          </a:xfrm>
        </p:spPr>
        <p:txBody>
          <a:bodyPr/>
          <a:lstStyle>
            <a:lvl1pPr marL="0" indent="0">
              <a:buNone/>
              <a:defRPr/>
            </a:lvl1pPr>
            <a:lvl2pPr marL="404813" indent="-228600">
              <a:spcAft>
                <a:spcPts val="1200"/>
              </a:spcAft>
              <a:buFont typeface="Wingdings" panose="05000000000000000000" pitchFamily="2" charset="2"/>
              <a:buChar char="§"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169863" indent="-169863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Heading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Heading Level 2</a:t>
            </a:r>
          </a:p>
          <a:p>
            <a:pPr lvl="3"/>
            <a:r>
              <a:rPr lang="en-US"/>
              <a:t>Body</a:t>
            </a:r>
          </a:p>
          <a:p>
            <a:pPr lvl="4"/>
            <a:r>
              <a:rPr lang="en-US"/>
              <a:t>Body Bullets</a:t>
            </a:r>
          </a:p>
        </p:txBody>
      </p:sp>
    </p:spTree>
    <p:extLst>
      <p:ext uri="{BB962C8B-B14F-4D97-AF65-F5344CB8AC3E}">
        <p14:creationId xmlns:p14="http://schemas.microsoft.com/office/powerpoint/2010/main" val="184140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9107EA-CED2-4FDC-9E01-14FA358E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r="46593" b="2154"/>
          <a:stretch/>
        </p:blipFill>
        <p:spPr>
          <a:xfrm>
            <a:off x="8398312" y="1"/>
            <a:ext cx="37936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A6675-3F09-44F6-B475-5A95EB5AD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95" y="365125"/>
            <a:ext cx="10515600" cy="789907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60 / 40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533CE-D2DC-44D1-9172-87EE8DCCCA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1395" y="1488741"/>
            <a:ext cx="6170194" cy="4351338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457200" indent="-228600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/>
              <a:t>Heading Level 1</a:t>
            </a:r>
          </a:p>
          <a:p>
            <a:pPr lvl="1"/>
            <a:r>
              <a:rPr lang="en-US"/>
              <a:t>Bullets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DD12D-79B4-4328-8533-602FC3A19119}"/>
              </a:ext>
            </a:extLst>
          </p:cNvPr>
          <p:cNvSpPr/>
          <p:nvPr userDrawn="1"/>
        </p:nvSpPr>
        <p:spPr>
          <a:xfrm>
            <a:off x="0" y="6334626"/>
            <a:ext cx="12192000" cy="523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860CE4-E1E8-422D-8084-7F13DE4D66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093" y="6448603"/>
            <a:ext cx="1487924" cy="289082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2BB4827-4D5D-47C6-9CD4-C632ED4D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321" y="6410581"/>
            <a:ext cx="7800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0226AD-77F7-45E6-9DC5-E20DF6C3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BBBBC2-2536-404C-9B68-EF317E3360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13638" y="1488741"/>
            <a:ext cx="3916362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08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4CBEF90-2229-4DD5-9955-552F05A7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321" y="6410581"/>
            <a:ext cx="683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0226AD-77F7-45E6-9DC5-E20DF6C30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886E81-22FD-449A-920E-3F70DC8195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9001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31918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6E21493-3D3C-DB9B-C011-71888632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52" y="1819275"/>
            <a:ext cx="11328208" cy="422020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>
                <a:latin typeface="Garamond" panose="02020404030301010803" pitchFamily="18" charset="0"/>
              </a:defRPr>
            </a:lvl1pPr>
            <a:lvl2pPr marL="517525" indent="-233363">
              <a:tabLst>
                <a:tab pos="1260475" algn="l"/>
              </a:tabLst>
              <a:defRPr>
                <a:latin typeface="Garamond" panose="02020404030301010803" pitchFamily="18" charset="0"/>
              </a:defRPr>
            </a:lvl2pPr>
            <a:lvl3pPr marL="690563" indent="-173038">
              <a:tabLst>
                <a:tab pos="1260475" algn="l"/>
              </a:tabLst>
              <a:defRPr>
                <a:latin typeface="Garamond" panose="02020404030301010803" pitchFamily="18" charset="0"/>
              </a:defRPr>
            </a:lvl3pPr>
            <a:lvl4pPr marL="914400" indent="-173038">
              <a:tabLst>
                <a:tab pos="1260475" algn="l"/>
              </a:tabLst>
              <a:defRPr>
                <a:latin typeface="Garamond" panose="02020404030301010803" pitchFamily="18" charset="0"/>
              </a:defRPr>
            </a:lvl4pPr>
            <a:lvl5pPr marL="1147763" indent="-173038">
              <a:tabLst>
                <a:tab pos="1260475" algn="l"/>
              </a:tabLst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C85263F-4D5F-4984-6222-7D9CC668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328207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>
                <a:solidFill>
                  <a:schemeClr val="accent2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3E3B-3467-2D57-810F-D8B868667F8C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D76C16-44FF-F5CF-80E1-A6E6280BF815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9D598B-E845-3304-696E-2DE4CD48D5DF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AAE68886-D9F6-1EDE-91B9-191E1E011C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FC5CC48-A5ED-CC99-5B83-3E3F55BB8F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E1DC98A-BFBD-400B-B831-6EDA78953B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735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89B320-8407-D9C8-C035-9B22631B30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1263" y="0"/>
            <a:ext cx="4630737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78659-D7C6-EE2E-56C0-8BC5C29CFEC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552" y="1819274"/>
            <a:ext cx="6788654" cy="466280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B4509FF-010E-DF7E-33AD-C7DA187C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2" y="463549"/>
            <a:ext cx="6788654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1D7D9B-6F8D-EE15-ADDA-063D72F8B40B}"/>
              </a:ext>
            </a:extLst>
          </p:cNvPr>
          <p:cNvGrpSpPr/>
          <p:nvPr userDrawn="1"/>
        </p:nvGrpSpPr>
        <p:grpSpPr>
          <a:xfrm>
            <a:off x="104775" y="6116128"/>
            <a:ext cx="7456488" cy="741371"/>
            <a:chOff x="104775" y="6116128"/>
            <a:chExt cx="7456488" cy="7413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5E0C31-1713-C4B6-18DD-3EBC18D03CF9}"/>
                </a:ext>
              </a:extLst>
            </p:cNvPr>
            <p:cNvSpPr/>
            <p:nvPr userDrawn="1"/>
          </p:nvSpPr>
          <p:spPr>
            <a:xfrm>
              <a:off x="104775" y="6116128"/>
              <a:ext cx="7456488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F1DA9D-A3DA-CE2A-1115-2A96C74E9817}"/>
                </a:ext>
              </a:extLst>
            </p:cNvPr>
            <p:cNvGrpSpPr/>
            <p:nvPr userDrawn="1"/>
          </p:nvGrpSpPr>
          <p:grpSpPr>
            <a:xfrm>
              <a:off x="550449" y="6233481"/>
              <a:ext cx="6750395" cy="450073"/>
              <a:chOff x="5181186" y="6233481"/>
              <a:chExt cx="6750395" cy="450073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54080A4-FDEC-1A66-F02D-0499F5079D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A33E87-3247-A2E6-57C0-92BF8A5B0F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96F729-5EB0-F3E4-A67D-203E5EFFF1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242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8394-B47D-2D9F-3F6D-3B5F6B4F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DF90A-21D8-A2CC-8C29-0A04C441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A6935-5C3B-709B-09B1-044C7EB0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5E0CE-88C2-752C-DF04-480477C3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29756-9A06-42E3-2B37-364AA435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3299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le, Subheader,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6FDA26-582B-AB68-6EF1-C43D7B969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51" y="1054100"/>
            <a:ext cx="11328207" cy="300865"/>
          </a:xfrm>
        </p:spPr>
        <p:txBody>
          <a:bodyPr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EBB8EBA-0002-D643-D339-32DAE21226D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552" y="1689100"/>
            <a:ext cx="11328208" cy="43503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EE44D78-29EF-2457-8DE1-4ABD8C23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328207" cy="5905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B2968E-3975-E34E-B2EB-7A844E6ADA9E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8BA0AA-8D13-9DD9-9D3A-60B6B60BBD4A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07B357-1B62-FC43-616E-96472D234BE6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17124404-C038-8C51-814F-B6632F389A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05B8A2-B37B-7518-35E1-12D720FE51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DC897E-EDC7-644E-6D9C-3513E05CA6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9139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le &amp;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715D4F-4369-5391-634C-48E88F9929D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2986" y="1819274"/>
            <a:ext cx="5527491" cy="42202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91A158-E853-C74C-EEF7-31A1C565F5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3294" y="1819274"/>
            <a:ext cx="5527491" cy="42202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C02C221-9B43-2DC0-80EA-6B209820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72E016-6DD2-0D83-F171-DAB965F59A81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4B3C3F-A9F1-F0A2-8DBE-7871AA2996AC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D2C41B-F219-02AB-EDCF-0A122B9A4359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4CDC723D-4CE6-CB32-5645-082112422C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06CB91E-7EFB-CC6A-4CE5-C0474FA0FE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009C658-1FBC-1CB6-A56A-DC8D6B23D9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7877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le, Subheader, &amp;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A24478-31FF-0DEB-F245-B619FB8BBC4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7551" y="1835150"/>
            <a:ext cx="5572464" cy="469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sz="2400" b="1" i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C706833-0474-52B7-B0AE-AD54E42F4F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23298" y="1835150"/>
            <a:ext cx="5572463" cy="469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sz="2400" b="1" i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49E4D7-ECCB-0E7E-B615-BF46D45B8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551" y="2304960"/>
            <a:ext cx="5572463" cy="3805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FB18E4E-C756-98A4-A9EF-6C4F09BACB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3295" y="2304960"/>
            <a:ext cx="5572463" cy="3805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78453A0-07C4-CED4-78C1-8C7A9164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A999CD-0161-B7DE-D874-EC8D1BA37CB9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5E0C07-4FAD-F627-38EE-4665192D4ACE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675637-6E1B-B7A6-4A75-3D293CF9B02E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68046BB4-F49F-EB0B-0AF7-85A634C8B6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F3FC16E-4B6F-9682-1B64-9680358F6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A3735DD-24D1-472E-E607-B0E139BA9E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4123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244AA-530D-F9A1-E98C-3EF5511426C3}"/>
              </a:ext>
            </a:extLst>
          </p:cNvPr>
          <p:cNvSpPr/>
          <p:nvPr userDrawn="1"/>
        </p:nvSpPr>
        <p:spPr>
          <a:xfrm>
            <a:off x="0" y="2821858"/>
            <a:ext cx="12192000" cy="40361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DE3AB7-21AB-ADDE-500B-3D821EAB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3556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lue Ba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0ADA0F-1B8F-4E45-75E1-28DBD80F17F3}"/>
              </a:ext>
            </a:extLst>
          </p:cNvPr>
          <p:cNvSpPr/>
          <p:nvPr userDrawn="1"/>
        </p:nvSpPr>
        <p:spPr>
          <a:xfrm>
            <a:off x="0" y="0"/>
            <a:ext cx="12192000" cy="17221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8966E3-EB95-B32F-416E-717BB3FC217A}"/>
              </a:ext>
            </a:extLst>
          </p:cNvPr>
          <p:cNvSpPr/>
          <p:nvPr userDrawn="1"/>
        </p:nvSpPr>
        <p:spPr>
          <a:xfrm>
            <a:off x="-88900" y="363537"/>
            <a:ext cx="388937" cy="75565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8477A42-01E3-B9B1-192E-86E184CA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7D73B6-11DD-6B71-4911-552694D6BF70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4721C4-DEC6-2FD1-66CF-C85364E909FA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BD2F96-B786-6924-7653-46150327332B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D36EDE04-406F-DD0B-193D-3E7AA3FD27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A03DFD0-7DB0-B513-E914-97F3BB2ACB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38D5ED7-60F2-BD83-D285-B69C4BCA1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6756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lue Bar Header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ACF33-7DDF-9B6A-7176-2412C8EE2C05}"/>
              </a:ext>
            </a:extLst>
          </p:cNvPr>
          <p:cNvSpPr/>
          <p:nvPr userDrawn="1"/>
        </p:nvSpPr>
        <p:spPr>
          <a:xfrm>
            <a:off x="0" y="0"/>
            <a:ext cx="12192000" cy="17221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A176A-C99B-4EEA-6270-994752F08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51" y="2011680"/>
            <a:ext cx="11283233" cy="40278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4D5EF1-7F05-A370-F44A-F005588C7494}"/>
              </a:ext>
            </a:extLst>
          </p:cNvPr>
          <p:cNvSpPr/>
          <p:nvPr userDrawn="1"/>
        </p:nvSpPr>
        <p:spPr>
          <a:xfrm>
            <a:off x="-88900" y="363537"/>
            <a:ext cx="388937" cy="75565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B5C308-E355-832A-3326-4D5EFC34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9619B-309B-174E-FB5D-54D5FEE2FD8F}"/>
              </a:ext>
            </a:extLst>
          </p:cNvPr>
          <p:cNvGrpSpPr/>
          <p:nvPr userDrawn="1"/>
        </p:nvGrpSpPr>
        <p:grpSpPr>
          <a:xfrm>
            <a:off x="0" y="6116128"/>
            <a:ext cx="12192000" cy="741371"/>
            <a:chOff x="0" y="6116128"/>
            <a:chExt cx="12192000" cy="7413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200991-38F1-50C1-2F3D-5346EB47E897}"/>
                </a:ext>
              </a:extLst>
            </p:cNvPr>
            <p:cNvSpPr/>
            <p:nvPr userDrawn="1"/>
          </p:nvSpPr>
          <p:spPr>
            <a:xfrm>
              <a:off x="0" y="6116128"/>
              <a:ext cx="12192000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B7C115-3E08-761E-31D7-DDD1AACA65BF}"/>
                </a:ext>
              </a:extLst>
            </p:cNvPr>
            <p:cNvGrpSpPr/>
            <p:nvPr userDrawn="1"/>
          </p:nvGrpSpPr>
          <p:grpSpPr>
            <a:xfrm>
              <a:off x="5181186" y="6233481"/>
              <a:ext cx="6750395" cy="450073"/>
              <a:chOff x="5181186" y="6233481"/>
              <a:chExt cx="6750395" cy="450073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FD35C12A-CA40-A473-AE73-BD04D20C3B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AC93192-B5C7-B5CE-5738-43B895B458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3118AD8-F2BA-0202-F405-47E2384553C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6988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lue Header, Photo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ACF33-7DDF-9B6A-7176-2412C8EE2C05}"/>
              </a:ext>
            </a:extLst>
          </p:cNvPr>
          <p:cNvSpPr/>
          <p:nvPr userDrawn="1"/>
        </p:nvSpPr>
        <p:spPr>
          <a:xfrm>
            <a:off x="0" y="0"/>
            <a:ext cx="12192000" cy="17221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810FF-4480-0E90-E0DF-D724BBF6DB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22438"/>
            <a:ext cx="5624513" cy="51355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E8133C-2483-776D-FA2D-F2F197EBCE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14663" y="2011679"/>
            <a:ext cx="5881096" cy="40998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7C61D2-2C3A-0BBC-ADED-C33642330495}"/>
              </a:ext>
            </a:extLst>
          </p:cNvPr>
          <p:cNvSpPr/>
          <p:nvPr userDrawn="1"/>
        </p:nvSpPr>
        <p:spPr>
          <a:xfrm>
            <a:off x="-88900" y="363537"/>
            <a:ext cx="388937" cy="75565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C6221D3-C2DF-E07A-59E5-9256ADBF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496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lue Header, 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7CC6F-EF10-719A-728E-87C701DE652E}"/>
              </a:ext>
            </a:extLst>
          </p:cNvPr>
          <p:cNvSpPr/>
          <p:nvPr userDrawn="1"/>
        </p:nvSpPr>
        <p:spPr>
          <a:xfrm>
            <a:off x="-1" y="0"/>
            <a:ext cx="770873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D370D-AEA2-8E1C-91A7-960644B436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0454" y="2011680"/>
            <a:ext cx="6920860" cy="454643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>
                <a:solidFill>
                  <a:schemeClr val="bg1"/>
                </a:solidFill>
              </a:defRPr>
            </a:lvl1pPr>
            <a:lvl2pPr marL="517525" indent="-233363">
              <a:tabLst>
                <a:tab pos="1260475" algn="l"/>
              </a:tabLst>
              <a:defRPr>
                <a:solidFill>
                  <a:schemeClr val="bg1"/>
                </a:solidFill>
              </a:defRPr>
            </a:lvl2pPr>
            <a:lvl3pPr marL="690563" indent="-173038">
              <a:tabLst>
                <a:tab pos="1260475" algn="l"/>
              </a:tabLst>
              <a:defRPr>
                <a:solidFill>
                  <a:schemeClr val="bg1"/>
                </a:solidFill>
              </a:defRPr>
            </a:lvl3pPr>
            <a:lvl4pPr marL="914400" indent="-173038">
              <a:tabLst>
                <a:tab pos="1260475" algn="l"/>
              </a:tabLst>
              <a:defRPr>
                <a:solidFill>
                  <a:schemeClr val="bg1"/>
                </a:solidFill>
              </a:defRPr>
            </a:lvl4pPr>
            <a:lvl5pPr marL="1147763" indent="-173038">
              <a:tabLst>
                <a:tab pos="1260475" algn="l"/>
              </a:tabLs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A44AB8-4097-EC26-F776-D66F120EAA7E}"/>
              </a:ext>
            </a:extLst>
          </p:cNvPr>
          <p:cNvSpPr/>
          <p:nvPr userDrawn="1"/>
        </p:nvSpPr>
        <p:spPr>
          <a:xfrm>
            <a:off x="-88900" y="363537"/>
            <a:ext cx="388937" cy="75565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A297741-3766-0CA5-1EFF-9EFB12A7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696376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0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lue Header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3437E2-0079-CEFA-CE7F-FED800A2CE2D}"/>
              </a:ext>
            </a:extLst>
          </p:cNvPr>
          <p:cNvSpPr/>
          <p:nvPr userDrawn="1"/>
        </p:nvSpPr>
        <p:spPr>
          <a:xfrm>
            <a:off x="8079129" y="0"/>
            <a:ext cx="41128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D1C08F-1F45-2A09-F2B2-34B1CB1DE4B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551" y="1814287"/>
            <a:ext cx="7228649" cy="46182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89188DA-1B19-F2AB-2653-C197E817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7228649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38DC5E-1D07-7DAE-849A-EA8D33E2AC74}"/>
              </a:ext>
            </a:extLst>
          </p:cNvPr>
          <p:cNvGrpSpPr/>
          <p:nvPr userDrawn="1"/>
        </p:nvGrpSpPr>
        <p:grpSpPr>
          <a:xfrm>
            <a:off x="104775" y="6116128"/>
            <a:ext cx="7456488" cy="741371"/>
            <a:chOff x="104775" y="6116128"/>
            <a:chExt cx="7456488" cy="7413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6FF634-56BE-FCCA-AE41-7EC5BA1391EA}"/>
                </a:ext>
              </a:extLst>
            </p:cNvPr>
            <p:cNvSpPr/>
            <p:nvPr userDrawn="1"/>
          </p:nvSpPr>
          <p:spPr>
            <a:xfrm>
              <a:off x="104775" y="6116128"/>
              <a:ext cx="7456488" cy="741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12BA73-4186-8D43-E641-871214D6A96A}"/>
                </a:ext>
              </a:extLst>
            </p:cNvPr>
            <p:cNvGrpSpPr/>
            <p:nvPr userDrawn="1"/>
          </p:nvGrpSpPr>
          <p:grpSpPr>
            <a:xfrm>
              <a:off x="550449" y="6233481"/>
              <a:ext cx="6750395" cy="450073"/>
              <a:chOff x="5181186" y="6233481"/>
              <a:chExt cx="6750395" cy="450073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C0BCC98C-61B4-A4A5-19DB-FD0F3939E5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5181186" y="6254829"/>
                <a:ext cx="2014745" cy="4073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C5767D9-7DC9-B09D-16E8-EA9883516A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463140" y="6264857"/>
                <a:ext cx="2325756" cy="3873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6B5000-4675-D8D3-D41D-3DD76BE3D0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0000766" y="6233481"/>
                <a:ext cx="1930815" cy="4500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8744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25A597-C8FF-087F-5A91-507567F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DC30C7-E92F-62DC-FB62-AB774D732C2F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rgbClr val="003E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F83D1-5DB9-8B81-2493-56F9128CF451}"/>
              </a:ext>
            </a:extLst>
          </p:cNvPr>
          <p:cNvSpPr/>
          <p:nvPr userDrawn="1"/>
        </p:nvSpPr>
        <p:spPr>
          <a:xfrm>
            <a:off x="2388510" y="0"/>
            <a:ext cx="741498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E9058-B135-70C9-01E8-D3098EC3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103" y="2460190"/>
            <a:ext cx="6603795" cy="3729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8B7BD2-B5B7-3034-5DE1-5A5DEC8FC5D9}"/>
              </a:ext>
            </a:extLst>
          </p:cNvPr>
          <p:cNvSpPr/>
          <p:nvPr userDrawn="1"/>
        </p:nvSpPr>
        <p:spPr>
          <a:xfrm>
            <a:off x="5168900" y="-54748"/>
            <a:ext cx="1854200" cy="2207927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3B7C12B-2C10-7551-7477-F2D4434BD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986" y="1270529"/>
            <a:ext cx="1478028" cy="755650"/>
          </a:xfr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216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B28D-241E-64E9-AC76-DC550864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CE38F-2442-B977-527B-C54239805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0B68B-5C98-00F8-B8AD-1A61CC35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56417-3ED5-055F-9B73-ABFDA5FA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4D052-953B-355C-9B29-3CE6D78A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778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25A597-C8FF-087F-5A91-507567F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DC30C7-E92F-62DC-FB62-AB774D732C2F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chemeClr val="accent2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F83D1-5DB9-8B81-2493-56F9128CF451}"/>
              </a:ext>
            </a:extLst>
          </p:cNvPr>
          <p:cNvSpPr/>
          <p:nvPr userDrawn="1"/>
        </p:nvSpPr>
        <p:spPr>
          <a:xfrm>
            <a:off x="357040" y="0"/>
            <a:ext cx="57389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E9058-B135-70C9-01E8-D3098EC3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69" y="3296012"/>
            <a:ext cx="4843294" cy="2710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14C675-612B-1938-8551-B2AB17D798D5}"/>
              </a:ext>
            </a:extLst>
          </p:cNvPr>
          <p:cNvSpPr/>
          <p:nvPr userDrawn="1"/>
        </p:nvSpPr>
        <p:spPr>
          <a:xfrm>
            <a:off x="-31896" y="2532062"/>
            <a:ext cx="852990" cy="75565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1D174D-264F-FB83-07C7-ABFEC0EAA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669" y="2476076"/>
            <a:ext cx="1622718" cy="755650"/>
          </a:xfrm>
        </p:spPr>
        <p:txBody>
          <a:bodyPr/>
          <a:lstStyle>
            <a:lvl1pPr marL="0" indent="0">
              <a:buNone/>
              <a:defRPr sz="6000" b="1">
                <a:solidFill>
                  <a:srgbClr val="05989B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7062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25A597-C8FF-087F-5A91-507567F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DC30C7-E92F-62DC-FB62-AB774D732C2F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rgbClr val="0087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F83D1-5DB9-8B81-2493-56F9128CF451}"/>
              </a:ext>
            </a:extLst>
          </p:cNvPr>
          <p:cNvSpPr/>
          <p:nvPr userDrawn="1"/>
        </p:nvSpPr>
        <p:spPr>
          <a:xfrm>
            <a:off x="609600" y="0"/>
            <a:ext cx="5486400" cy="6858000"/>
          </a:xfrm>
          <a:prstGeom prst="rect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E9058-B135-70C9-01E8-D3098EC3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916" y="3429000"/>
            <a:ext cx="4490977" cy="2710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066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25A597-C8FF-087F-5A91-507567F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DC30C7-E92F-62DC-FB62-AB774D732C2F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rgbClr val="003E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F83D1-5DB9-8B81-2493-56F9128CF451}"/>
              </a:ext>
            </a:extLst>
          </p:cNvPr>
          <p:cNvSpPr/>
          <p:nvPr userDrawn="1"/>
        </p:nvSpPr>
        <p:spPr>
          <a:xfrm>
            <a:off x="609600" y="0"/>
            <a:ext cx="5486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E9058-B135-70C9-01E8-D3098EC3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916" y="3429000"/>
            <a:ext cx="4490977" cy="2710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5547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3C475-655C-012D-A23A-7D3C285F7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5" r="12" b="7735"/>
          <a:stretch/>
        </p:blipFill>
        <p:spPr>
          <a:xfrm>
            <a:off x="0" y="-12560"/>
            <a:ext cx="12190498" cy="687056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651E1C-34FF-EA35-3E9F-825906C8ABEF}"/>
              </a:ext>
            </a:extLst>
          </p:cNvPr>
          <p:cNvSpPr/>
          <p:nvPr userDrawn="1"/>
        </p:nvSpPr>
        <p:spPr>
          <a:xfrm>
            <a:off x="0" y="-12560"/>
            <a:ext cx="9311640" cy="6870560"/>
          </a:xfrm>
          <a:custGeom>
            <a:avLst/>
            <a:gdLst>
              <a:gd name="connsiteX0" fmla="*/ 0 w 8772820"/>
              <a:gd name="connsiteY0" fmla="*/ 0 h 6870560"/>
              <a:gd name="connsiteX1" fmla="*/ 7584442 w 8772820"/>
              <a:gd name="connsiteY1" fmla="*/ 0 h 6870560"/>
              <a:gd name="connsiteX2" fmla="*/ 7666430 w 8772820"/>
              <a:gd name="connsiteY2" fmla="*/ 104297 h 6870560"/>
              <a:gd name="connsiteX3" fmla="*/ 8772820 w 8772820"/>
              <a:gd name="connsiteY3" fmla="*/ 3435280 h 6870560"/>
              <a:gd name="connsiteX4" fmla="*/ 7666430 w 8772820"/>
              <a:gd name="connsiteY4" fmla="*/ 6766264 h 6870560"/>
              <a:gd name="connsiteX5" fmla="*/ 7584442 w 8772820"/>
              <a:gd name="connsiteY5" fmla="*/ 6870560 h 6870560"/>
              <a:gd name="connsiteX6" fmla="*/ 0 w 8772820"/>
              <a:gd name="connsiteY6" fmla="*/ 6870560 h 68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2820" h="6870560">
                <a:moveTo>
                  <a:pt x="0" y="0"/>
                </a:moveTo>
                <a:lnTo>
                  <a:pt x="7584442" y="0"/>
                </a:lnTo>
                <a:lnTo>
                  <a:pt x="7666430" y="104297"/>
                </a:lnTo>
                <a:cubicBezTo>
                  <a:pt x="8361314" y="1033154"/>
                  <a:pt x="8772820" y="2186177"/>
                  <a:pt x="8772820" y="3435280"/>
                </a:cubicBezTo>
                <a:cubicBezTo>
                  <a:pt x="8772820" y="4684384"/>
                  <a:pt x="8361314" y="5837407"/>
                  <a:pt x="7666430" y="6766264"/>
                </a:cubicBezTo>
                <a:lnTo>
                  <a:pt x="7584442" y="6870560"/>
                </a:lnTo>
                <a:lnTo>
                  <a:pt x="0" y="6870560"/>
                </a:lnTo>
                <a:close/>
              </a:path>
            </a:pathLst>
          </a:custGeom>
          <a:solidFill>
            <a:srgbClr val="003E5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3C289C6-EA71-F18A-58AA-B6AD9765FC25}"/>
              </a:ext>
            </a:extLst>
          </p:cNvPr>
          <p:cNvSpPr/>
          <p:nvPr userDrawn="1"/>
        </p:nvSpPr>
        <p:spPr>
          <a:xfrm>
            <a:off x="-1" y="-12560"/>
            <a:ext cx="8528147" cy="6870560"/>
          </a:xfrm>
          <a:custGeom>
            <a:avLst/>
            <a:gdLst>
              <a:gd name="connsiteX0" fmla="*/ 0 w 8034664"/>
              <a:gd name="connsiteY0" fmla="*/ 0 h 6870560"/>
              <a:gd name="connsiteX1" fmla="*/ 6598291 w 8034664"/>
              <a:gd name="connsiteY1" fmla="*/ 0 h 6870560"/>
              <a:gd name="connsiteX2" fmla="*/ 6619703 w 8034664"/>
              <a:gd name="connsiteY2" fmla="*/ 20408 h 6870560"/>
              <a:gd name="connsiteX3" fmla="*/ 8034664 w 8034664"/>
              <a:gd name="connsiteY3" fmla="*/ 3435279 h 6870560"/>
              <a:gd name="connsiteX4" fmla="*/ 6619703 w 8034664"/>
              <a:gd name="connsiteY4" fmla="*/ 6850150 h 6870560"/>
              <a:gd name="connsiteX5" fmla="*/ 6598289 w 8034664"/>
              <a:gd name="connsiteY5" fmla="*/ 6870560 h 6870560"/>
              <a:gd name="connsiteX6" fmla="*/ 0 w 8034664"/>
              <a:gd name="connsiteY6" fmla="*/ 6870560 h 68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4664" h="6870560">
                <a:moveTo>
                  <a:pt x="0" y="0"/>
                </a:moveTo>
                <a:lnTo>
                  <a:pt x="6598291" y="0"/>
                </a:lnTo>
                <a:lnTo>
                  <a:pt x="6619703" y="20408"/>
                </a:lnTo>
                <a:cubicBezTo>
                  <a:pt x="7493938" y="894350"/>
                  <a:pt x="8034664" y="2101689"/>
                  <a:pt x="8034664" y="3435279"/>
                </a:cubicBezTo>
                <a:cubicBezTo>
                  <a:pt x="8034664" y="4768869"/>
                  <a:pt x="7493938" y="5976209"/>
                  <a:pt x="6619703" y="6850150"/>
                </a:cubicBezTo>
                <a:lnTo>
                  <a:pt x="6598289" y="6870560"/>
                </a:lnTo>
                <a:lnTo>
                  <a:pt x="0" y="68705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F44D3E6-D5DC-AF27-2C0E-71B997717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446315"/>
            <a:ext cx="6580641" cy="1243590"/>
          </a:xfrm>
        </p:spPr>
        <p:txBody>
          <a:bodyPr anchor="b">
            <a:noAutofit/>
          </a:bodyPr>
          <a:lstStyle>
            <a:lvl1pPr marL="0" indent="0"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18519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3C475-655C-012D-A23A-7D3C285F7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4428" t="-184" r="20692" b="1"/>
          <a:stretch/>
        </p:blipFill>
        <p:spPr>
          <a:xfrm flipH="1">
            <a:off x="0" y="-12560"/>
            <a:ext cx="12192000" cy="68705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832318-5C53-1F78-6920-EBA231B39EAB}"/>
              </a:ext>
            </a:extLst>
          </p:cNvPr>
          <p:cNvGrpSpPr/>
          <p:nvPr userDrawn="1"/>
        </p:nvGrpSpPr>
        <p:grpSpPr>
          <a:xfrm rot="10800000">
            <a:off x="2920491" y="0"/>
            <a:ext cx="9311641" cy="6870560"/>
            <a:chOff x="-1" y="-12560"/>
            <a:chExt cx="9311641" cy="6870560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95CA4808-095D-BD70-6A67-3C4D52846A5E}"/>
                </a:ext>
              </a:extLst>
            </p:cNvPr>
            <p:cNvSpPr/>
            <p:nvPr userDrawn="1"/>
          </p:nvSpPr>
          <p:spPr>
            <a:xfrm>
              <a:off x="0" y="-12560"/>
              <a:ext cx="9311640" cy="6870560"/>
            </a:xfrm>
            <a:custGeom>
              <a:avLst/>
              <a:gdLst>
                <a:gd name="connsiteX0" fmla="*/ 0 w 8772820"/>
                <a:gd name="connsiteY0" fmla="*/ 0 h 6870560"/>
                <a:gd name="connsiteX1" fmla="*/ 7584442 w 8772820"/>
                <a:gd name="connsiteY1" fmla="*/ 0 h 6870560"/>
                <a:gd name="connsiteX2" fmla="*/ 7666430 w 8772820"/>
                <a:gd name="connsiteY2" fmla="*/ 104297 h 6870560"/>
                <a:gd name="connsiteX3" fmla="*/ 8772820 w 8772820"/>
                <a:gd name="connsiteY3" fmla="*/ 3435280 h 6870560"/>
                <a:gd name="connsiteX4" fmla="*/ 7666430 w 8772820"/>
                <a:gd name="connsiteY4" fmla="*/ 6766264 h 6870560"/>
                <a:gd name="connsiteX5" fmla="*/ 7584442 w 8772820"/>
                <a:gd name="connsiteY5" fmla="*/ 6870560 h 6870560"/>
                <a:gd name="connsiteX6" fmla="*/ 0 w 8772820"/>
                <a:gd name="connsiteY6" fmla="*/ 6870560 h 68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2820" h="6870560">
                  <a:moveTo>
                    <a:pt x="0" y="0"/>
                  </a:moveTo>
                  <a:lnTo>
                    <a:pt x="7584442" y="0"/>
                  </a:lnTo>
                  <a:lnTo>
                    <a:pt x="7666430" y="104297"/>
                  </a:lnTo>
                  <a:cubicBezTo>
                    <a:pt x="8361314" y="1033154"/>
                    <a:pt x="8772820" y="2186177"/>
                    <a:pt x="8772820" y="3435280"/>
                  </a:cubicBezTo>
                  <a:cubicBezTo>
                    <a:pt x="8772820" y="4684384"/>
                    <a:pt x="8361314" y="5837407"/>
                    <a:pt x="7666430" y="6766264"/>
                  </a:cubicBezTo>
                  <a:lnTo>
                    <a:pt x="7584442" y="6870560"/>
                  </a:lnTo>
                  <a:lnTo>
                    <a:pt x="0" y="6870560"/>
                  </a:lnTo>
                  <a:close/>
                </a:path>
              </a:pathLst>
            </a:custGeom>
            <a:solidFill>
              <a:srgbClr val="003E5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85AAC2E-DE9A-8309-EF6F-2BACFA3835EC}"/>
                </a:ext>
              </a:extLst>
            </p:cNvPr>
            <p:cNvSpPr/>
            <p:nvPr userDrawn="1"/>
          </p:nvSpPr>
          <p:spPr>
            <a:xfrm>
              <a:off x="-1" y="-12560"/>
              <a:ext cx="8528147" cy="6870560"/>
            </a:xfrm>
            <a:custGeom>
              <a:avLst/>
              <a:gdLst>
                <a:gd name="connsiteX0" fmla="*/ 0 w 8034664"/>
                <a:gd name="connsiteY0" fmla="*/ 0 h 6870560"/>
                <a:gd name="connsiteX1" fmla="*/ 6598291 w 8034664"/>
                <a:gd name="connsiteY1" fmla="*/ 0 h 6870560"/>
                <a:gd name="connsiteX2" fmla="*/ 6619703 w 8034664"/>
                <a:gd name="connsiteY2" fmla="*/ 20408 h 6870560"/>
                <a:gd name="connsiteX3" fmla="*/ 8034664 w 8034664"/>
                <a:gd name="connsiteY3" fmla="*/ 3435279 h 6870560"/>
                <a:gd name="connsiteX4" fmla="*/ 6619703 w 8034664"/>
                <a:gd name="connsiteY4" fmla="*/ 6850150 h 6870560"/>
                <a:gd name="connsiteX5" fmla="*/ 6598289 w 8034664"/>
                <a:gd name="connsiteY5" fmla="*/ 6870560 h 6870560"/>
                <a:gd name="connsiteX6" fmla="*/ 0 w 8034664"/>
                <a:gd name="connsiteY6" fmla="*/ 6870560 h 68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34664" h="6870560">
                  <a:moveTo>
                    <a:pt x="0" y="0"/>
                  </a:moveTo>
                  <a:lnTo>
                    <a:pt x="6598291" y="0"/>
                  </a:lnTo>
                  <a:lnTo>
                    <a:pt x="6619703" y="20408"/>
                  </a:lnTo>
                  <a:cubicBezTo>
                    <a:pt x="7493938" y="894350"/>
                    <a:pt x="8034664" y="2101689"/>
                    <a:pt x="8034664" y="3435279"/>
                  </a:cubicBezTo>
                  <a:cubicBezTo>
                    <a:pt x="8034664" y="4768869"/>
                    <a:pt x="7493938" y="5976209"/>
                    <a:pt x="6619703" y="6850150"/>
                  </a:cubicBezTo>
                  <a:lnTo>
                    <a:pt x="6598289" y="6870560"/>
                  </a:lnTo>
                  <a:lnTo>
                    <a:pt x="0" y="68705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05C24C-8212-46D5-6846-8B2B0CAC7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97" y="1099168"/>
            <a:ext cx="6919943" cy="1105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2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 Op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6824E07-7B00-BCDF-D34A-F0C71C37A5E2}"/>
              </a:ext>
            </a:extLst>
          </p:cNvPr>
          <p:cNvSpPr/>
          <p:nvPr userDrawn="1"/>
        </p:nvSpPr>
        <p:spPr>
          <a:xfrm>
            <a:off x="-1310640" y="-1334690"/>
            <a:ext cx="7589520" cy="7589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A90DF06-2689-80EB-618A-5564D454C8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12514" y="-946070"/>
            <a:ext cx="6814154" cy="681228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223A47E-A587-27E8-AD4C-EE9836FE8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9534" y="634487"/>
            <a:ext cx="4816226" cy="1127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3793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 Op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piral staircase with a metal railing&#10;&#10;Description automatically generated">
            <a:extLst>
              <a:ext uri="{FF2B5EF4-FFF2-40B4-BE49-F238E27FC236}">
                <a16:creationId xmlns:a16="http://schemas.microsoft.com/office/drawing/2014/main" id="{95AFF397-6056-F728-8E08-34383E787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644" r="831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CD1E2E-AB8D-0CDB-9516-9A9F1598379A}"/>
              </a:ext>
            </a:extLst>
          </p:cNvPr>
          <p:cNvSpPr/>
          <p:nvPr userDrawn="1"/>
        </p:nvSpPr>
        <p:spPr>
          <a:xfrm>
            <a:off x="-597" y="0"/>
            <a:ext cx="12191999" cy="6858000"/>
          </a:xfrm>
          <a:prstGeom prst="rect">
            <a:avLst/>
          </a:prstGeom>
          <a:solidFill>
            <a:srgbClr val="003E53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089263-BB1B-F220-9830-FD3818BA9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27" y="2585884"/>
            <a:ext cx="6389225" cy="322299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5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074410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ivider Opt 6 (with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534E37-75DA-42E9-DCC9-33596108028F}"/>
              </a:ext>
            </a:extLst>
          </p:cNvPr>
          <p:cNvSpPr/>
          <p:nvPr userDrawn="1"/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rgbClr val="003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089263-BB1B-F220-9830-FD3818BA98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313" y="3030704"/>
            <a:ext cx="5239687" cy="22492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79286"/>
              </a:lnSpc>
              <a:buNone/>
              <a:defRPr sz="4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Divider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4756E8-7A9D-6AD1-1453-7F163F27D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314" y="1697677"/>
            <a:ext cx="2761892" cy="1184537"/>
          </a:xfrm>
        </p:spPr>
        <p:txBody>
          <a:bodyPr anchor="t">
            <a:noAutofit/>
          </a:bodyPr>
          <a:lstStyle>
            <a:lvl1pPr marL="0" indent="0">
              <a:buNone/>
              <a:defRPr sz="11500" b="1">
                <a:solidFill>
                  <a:srgbClr val="05989B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9CDFFF5-95F8-6565-9DEF-8A70AE1D1D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7018" y="0"/>
            <a:ext cx="5524983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61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5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266C06-4292-5B39-23CF-BEED8F517A23}"/>
              </a:ext>
            </a:extLst>
          </p:cNvPr>
          <p:cNvSpPr/>
          <p:nvPr userDrawn="1"/>
        </p:nvSpPr>
        <p:spPr>
          <a:xfrm>
            <a:off x="0" y="3111500"/>
            <a:ext cx="12192000" cy="37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700AC4E-8C04-4794-8D25-7C411BCF84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692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3F6047B-30F6-E2BC-DC65-7E34A0E0D0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65595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D0CA0E9-B3CE-F901-80A8-772C70E6E3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2681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5A1D4EB-B085-957C-F8AA-59241B9900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9767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C98F77-AD79-A0DA-A8BE-1DDE506C5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6853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C4BC52A-8175-42D0-3528-A430CDEF0F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53939" y="2385125"/>
            <a:ext cx="1569552" cy="157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D7BA50CB-EB3F-72E6-02F6-183F35B2BF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81492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3814680-F3B8-3926-15E3-93214995CC6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75541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9BA1F0EF-652D-B4B9-8D5E-1C56C19A269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69590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01B1B6ED-8624-8DF5-82F3-7772F878939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63639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05DE32C-AFAE-99F7-C028-39E706037B0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57688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D4217490-A9C8-F4C1-9471-4359CC76F4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951739" y="4068351"/>
            <a:ext cx="1773952" cy="14815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0D686AD-D960-7CC4-317A-6EB90E7E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5699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0AAFBE0-F3B5-A4F0-44B4-EB660587BD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785207"/>
            <a:ext cx="11125200" cy="50727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78520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A18A349-9353-8C50-DFB7-E8A0DAED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40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ECC3-3311-30A6-1B01-9DB614EA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314CA-0DFC-73B4-2088-63952B0D7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F0292-169E-0B52-43EC-6DC7D5C3C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D40E9-FF97-BDF9-042A-2896B2000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8B44-881B-710B-0F4A-749FDB86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52B33-F3B1-6A5A-B908-BDE91AAD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192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,1 Photo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C6E774-432E-63A0-38A8-6DDE2E7DF964}"/>
              </a:ext>
            </a:extLst>
          </p:cNvPr>
          <p:cNvSpPr/>
          <p:nvPr userDrawn="1"/>
        </p:nvSpPr>
        <p:spPr>
          <a:xfrm>
            <a:off x="6809826" y="0"/>
            <a:ext cx="53821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58FDE6B-170F-257E-51C8-8BBCFA717C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55294" y="472440"/>
            <a:ext cx="4691239" cy="56923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F2DFCD-00A4-1ABB-3233-EF945BEFDD3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3538" y="2011680"/>
            <a:ext cx="5910646" cy="42431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205F2B5-F718-008A-F761-EAFF3984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59666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236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, 2 Photo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1C6E774-432E-63A0-38A8-6DDE2E7DF964}"/>
              </a:ext>
            </a:extLst>
          </p:cNvPr>
          <p:cNvSpPr/>
          <p:nvPr userDrawn="1"/>
        </p:nvSpPr>
        <p:spPr>
          <a:xfrm>
            <a:off x="6809826" y="0"/>
            <a:ext cx="53821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58FDE6B-170F-257E-51C8-8BBCFA717C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19761" y="417015"/>
            <a:ext cx="4762304" cy="27490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DF4C845-C1B1-5D5B-A980-94E101355D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9761" y="3327399"/>
            <a:ext cx="4762304" cy="274906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297D45-23CA-F377-7CFC-ACC4002F5E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4347" y="2115854"/>
            <a:ext cx="5382174" cy="17783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4C3C157-B867-B724-4753-54E633660D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4347" y="4285422"/>
            <a:ext cx="5382174" cy="17783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D2EBBE-9485-8177-15C4-C09F9313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5978970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8093F-9CE0-36A3-EBAB-98DB38295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729" b="9729"/>
          <a:stretch/>
        </p:blipFill>
        <p:spPr>
          <a:xfrm>
            <a:off x="11300481" y="6254830"/>
            <a:ext cx="682554" cy="4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3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,3 Photo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F02C5A4-621D-5F78-0C8C-C3264F798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20130" y="1"/>
            <a:ext cx="3017725" cy="3399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AE6AD050-42C9-AF52-CF9C-D3258484D4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20130" y="3399435"/>
            <a:ext cx="3017725" cy="3458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CC4A3B09-47FC-93A6-7423-9772D05348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1740" y="0"/>
            <a:ext cx="316026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CEE348A-4ADA-F1B6-A284-92951E9644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4901" y="2026098"/>
            <a:ext cx="4686300" cy="1084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9CD8BCE-7095-0A5C-62C9-D3894D62E0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4901" y="4896787"/>
            <a:ext cx="4686300" cy="1084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CF547A8-BF67-5C99-A9F3-B50AA41D0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4901" y="3461443"/>
            <a:ext cx="4686300" cy="10845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F999DF9-C637-1C2D-C2D4-A022D3A7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2" y="463549"/>
            <a:ext cx="5323650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7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6801E-4F07-B4D7-A6EC-27366AADC2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25966" y="0"/>
            <a:ext cx="538191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C06D49-55F7-6739-B488-F9688A454E49}"/>
              </a:ext>
            </a:extLst>
          </p:cNvPr>
          <p:cNvSpPr/>
          <p:nvPr/>
        </p:nvSpPr>
        <p:spPr>
          <a:xfrm>
            <a:off x="495363" y="1798547"/>
            <a:ext cx="468781" cy="468781"/>
          </a:xfrm>
          <a:prstGeom prst="ellipse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">
            <a:extLst>
              <a:ext uri="{FF2B5EF4-FFF2-40B4-BE49-F238E27FC236}">
                <a16:creationId xmlns:a16="http://schemas.microsoft.com/office/drawing/2014/main" id="{4B75BBDD-E5A1-043B-2737-520F2C02357E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4702" y="1857886"/>
            <a:ext cx="350103" cy="3501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F69BF5-6F74-8BBD-120D-D6EE277C38D6}"/>
              </a:ext>
            </a:extLst>
          </p:cNvPr>
          <p:cNvGrpSpPr/>
          <p:nvPr userDrawn="1"/>
        </p:nvGrpSpPr>
        <p:grpSpPr>
          <a:xfrm>
            <a:off x="495363" y="2900206"/>
            <a:ext cx="468781" cy="468781"/>
            <a:chOff x="5680434" y="2965307"/>
            <a:chExt cx="557417" cy="557417"/>
          </a:xfrm>
          <a:solidFill>
            <a:srgbClr val="05989B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DEEBFC-F04E-6697-B14A-1791FBD57FCC}"/>
                </a:ext>
              </a:extLst>
            </p:cNvPr>
            <p:cNvSpPr/>
            <p:nvPr/>
          </p:nvSpPr>
          <p:spPr>
            <a:xfrm>
              <a:off x="5680434" y="2965307"/>
              <a:ext cx="557417" cy="5574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7" name="Graphic 16" descr="Marker with solid fill">
              <a:extLst>
                <a:ext uri="{FF2B5EF4-FFF2-40B4-BE49-F238E27FC236}">
                  <a16:creationId xmlns:a16="http://schemas.microsoft.com/office/drawing/2014/main" id="{0009AA94-D2C1-F10A-056B-87A144B5D5ED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30175" y="3015048"/>
              <a:ext cx="457934" cy="457934"/>
            </a:xfrm>
            <a:prstGeom prst="rect">
              <a:avLst/>
            </a:prstGeom>
          </p:spPr>
        </p:pic>
      </p:grp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6BE229A-177D-00D0-F0E0-03C995CDBEA5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85570" y="2181864"/>
            <a:ext cx="5649408" cy="558773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client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2C44DE-1C32-2BF7-E8A8-06F6EB620900}"/>
              </a:ext>
            </a:extLst>
          </p:cNvPr>
          <p:cNvSpPr txBox="1"/>
          <p:nvPr userDrawn="1"/>
        </p:nvSpPr>
        <p:spPr>
          <a:xfrm>
            <a:off x="1085570" y="1784066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>
                <a:solidFill>
                  <a:srgbClr val="05989B"/>
                </a:solidFill>
                <a:latin typeface="+mn-lt"/>
                <a:ea typeface="+mn-ea"/>
                <a:cs typeface="Arial" panose="020B0604020202020204" pitchFamily="34" charset="0"/>
              </a:rPr>
              <a:t>CLIENT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EA13CC-EAF1-F163-1370-7A02A01E41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5570" y="3274755"/>
            <a:ext cx="5649408" cy="558773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8AA3B-28D2-E659-F516-82BFBBF68A2C}"/>
              </a:ext>
            </a:extLst>
          </p:cNvPr>
          <p:cNvSpPr txBox="1"/>
          <p:nvPr userDrawn="1"/>
        </p:nvSpPr>
        <p:spPr>
          <a:xfrm>
            <a:off x="1085570" y="2876957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>
                <a:solidFill>
                  <a:srgbClr val="05989B"/>
                </a:solidFill>
                <a:latin typeface="+mn-lt"/>
                <a:ea typeface="+mn-ea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1F38D51-157C-0DFA-A187-33E36F52D9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570" y="4119985"/>
            <a:ext cx="5649409" cy="2134845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the photo summary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78CA582-BE20-A59C-A11B-E78011F8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6267427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371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6801E-4F07-B4D7-A6EC-27366AADC2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25966" y="0"/>
            <a:ext cx="5066034" cy="3035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C06D49-55F7-6739-B488-F9688A454E49}"/>
              </a:ext>
            </a:extLst>
          </p:cNvPr>
          <p:cNvSpPr/>
          <p:nvPr/>
        </p:nvSpPr>
        <p:spPr>
          <a:xfrm>
            <a:off x="495363" y="1798547"/>
            <a:ext cx="468781" cy="468781"/>
          </a:xfrm>
          <a:prstGeom prst="ellipse">
            <a:avLst/>
          </a:prstGeom>
          <a:solidFill>
            <a:srgbClr val="05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">
            <a:extLst>
              <a:ext uri="{FF2B5EF4-FFF2-40B4-BE49-F238E27FC236}">
                <a16:creationId xmlns:a16="http://schemas.microsoft.com/office/drawing/2014/main" id="{4B75BBDD-E5A1-043B-2737-520F2C02357E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4702" y="1857886"/>
            <a:ext cx="350103" cy="3501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F69BF5-6F74-8BBD-120D-D6EE277C38D6}"/>
              </a:ext>
            </a:extLst>
          </p:cNvPr>
          <p:cNvGrpSpPr/>
          <p:nvPr userDrawn="1"/>
        </p:nvGrpSpPr>
        <p:grpSpPr>
          <a:xfrm>
            <a:off x="495363" y="2900206"/>
            <a:ext cx="468781" cy="468781"/>
            <a:chOff x="5680434" y="2965307"/>
            <a:chExt cx="557417" cy="557417"/>
          </a:xfrm>
          <a:solidFill>
            <a:srgbClr val="05989B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DEEBFC-F04E-6697-B14A-1791FBD57FCC}"/>
                </a:ext>
              </a:extLst>
            </p:cNvPr>
            <p:cNvSpPr/>
            <p:nvPr/>
          </p:nvSpPr>
          <p:spPr>
            <a:xfrm>
              <a:off x="5680434" y="2965307"/>
              <a:ext cx="557417" cy="5574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Marker with solid fill">
              <a:extLst>
                <a:ext uri="{FF2B5EF4-FFF2-40B4-BE49-F238E27FC236}">
                  <a16:creationId xmlns:a16="http://schemas.microsoft.com/office/drawing/2014/main" id="{0009AA94-D2C1-F10A-056B-87A144B5D5ED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30175" y="3015048"/>
              <a:ext cx="457934" cy="457934"/>
            </a:xfrm>
            <a:prstGeom prst="rect">
              <a:avLst/>
            </a:prstGeom>
          </p:spPr>
        </p:pic>
      </p:grp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6BE229A-177D-00D0-F0E0-03C995CDBEA5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85570" y="2181864"/>
            <a:ext cx="5649408" cy="558773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client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2C44DE-1C32-2BF7-E8A8-06F6EB620900}"/>
              </a:ext>
            </a:extLst>
          </p:cNvPr>
          <p:cNvSpPr txBox="1"/>
          <p:nvPr userDrawn="1"/>
        </p:nvSpPr>
        <p:spPr>
          <a:xfrm>
            <a:off x="1085570" y="1784066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>
                <a:solidFill>
                  <a:srgbClr val="05989B"/>
                </a:solidFill>
                <a:latin typeface="+mn-lt"/>
                <a:ea typeface="+mn-ea"/>
                <a:cs typeface="Arial" panose="020B0604020202020204" pitchFamily="34" charset="0"/>
              </a:rPr>
              <a:t>CLIENT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EA13CC-EAF1-F163-1370-7A02A01E41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5570" y="3274755"/>
            <a:ext cx="5649408" cy="558773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location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8AA3B-28D2-E659-F516-82BFBBF68A2C}"/>
              </a:ext>
            </a:extLst>
          </p:cNvPr>
          <p:cNvSpPr txBox="1"/>
          <p:nvPr userDrawn="1"/>
        </p:nvSpPr>
        <p:spPr>
          <a:xfrm>
            <a:off x="1085570" y="2876957"/>
            <a:ext cx="2071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>
                <a:solidFill>
                  <a:srgbClr val="05989B"/>
                </a:solidFill>
                <a:latin typeface="+mn-lt"/>
                <a:ea typeface="+mn-ea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1F38D51-157C-0DFA-A187-33E36F52D9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570" y="4119985"/>
            <a:ext cx="5649409" cy="2134845"/>
          </a:xfrm>
        </p:spPr>
        <p:txBody>
          <a:bodyPr>
            <a:noAutofit/>
          </a:bodyPr>
          <a:lstStyle>
            <a:lvl1pPr marL="0" indent="0">
              <a:lnSpc>
                <a:spcPct val="51905"/>
              </a:lnSpc>
              <a:buNone/>
              <a:defRPr sz="2400"/>
            </a:lvl1pPr>
          </a:lstStyle>
          <a:p>
            <a:pPr lvl="0"/>
            <a:r>
              <a:rPr lang="en-US"/>
              <a:t>Click to edit the photo summary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815F3F6-5DF7-BF39-D771-8710D4B525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5966" y="2942038"/>
            <a:ext cx="5066034" cy="3915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2E1502A-0866-0A8D-8D4C-BB6D15C6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6267427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551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Project Description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DAF14FB-4433-0CFC-5667-3455872A0A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40880" y="1822370"/>
            <a:ext cx="5151121" cy="37275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B0969D-72B2-5C40-B657-1E2B472BACC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040880" y="5640824"/>
            <a:ext cx="4831081" cy="5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D9330AB-3979-054B-619A-374D4D3FBB4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551" y="1822369"/>
            <a:ext cx="6283769" cy="45720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33363" indent="-233363">
              <a:defRPr/>
            </a:lvl1pPr>
            <a:lvl2pPr marL="517525" indent="-233363">
              <a:tabLst>
                <a:tab pos="1260475" algn="l"/>
              </a:tabLst>
              <a:defRPr/>
            </a:lvl2pPr>
            <a:lvl3pPr marL="690563" indent="-173038">
              <a:tabLst>
                <a:tab pos="1260475" algn="l"/>
              </a:tabLst>
              <a:defRPr/>
            </a:lvl3pPr>
            <a:lvl4pPr marL="914400" indent="-173038">
              <a:tabLst>
                <a:tab pos="1260475" algn="l"/>
              </a:tabLst>
              <a:defRPr/>
            </a:lvl4pPr>
            <a:lvl5pPr marL="1147763" indent="-173038">
              <a:tabLst>
                <a:tab pos="12604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B61FAB-1DE1-1227-C96C-EC0C2073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045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2 Photo &amp;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B2FC90BB-A259-1A74-B315-60AE451429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551" y="1841500"/>
            <a:ext cx="5609259" cy="38388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B1B2DB-8D6B-204B-12BE-56E418F662E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3022" y="5763159"/>
            <a:ext cx="5497762" cy="358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B3F5D34B-F85F-EC7C-881C-E4D110C2A6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3022" y="1841500"/>
            <a:ext cx="5497762" cy="38388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BA6211-9F1A-82AF-5334-A7F951996D0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7551" y="5763159"/>
            <a:ext cx="5611857" cy="38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55EBFF-FA5C-14CD-70C2-9494C0CE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1" y="463549"/>
            <a:ext cx="11283233" cy="116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967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77A6D8F0-88D0-CD96-AB77-90C4F98C6E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" y="0"/>
            <a:ext cx="12191997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2872929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4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77A6D8F0-88D0-CD96-AB77-90C4F98C6E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8924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F94A35B2-78FE-9B93-D620-D9C72AE19B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310D271-BD26-5D3D-9090-FC98E0FBC9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89363"/>
            <a:ext cx="4580152" cy="30686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34A6F71E-982B-E158-8429-95AB6E0AD6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89248" y="0"/>
            <a:ext cx="4580152" cy="37893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noProof="0"/>
              <a:t>Insert hero image here</a:t>
            </a:r>
          </a:p>
        </p:txBody>
      </p:sp>
    </p:spTree>
    <p:extLst>
      <p:ext uri="{BB962C8B-B14F-4D97-AF65-F5344CB8AC3E}">
        <p14:creationId xmlns:p14="http://schemas.microsoft.com/office/powerpoint/2010/main" val="1252068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838A63-62A7-BFF1-60F3-144C9EB16F1A}"/>
              </a:ext>
            </a:extLst>
          </p:cNvPr>
          <p:cNvSpPr/>
          <p:nvPr userDrawn="1"/>
        </p:nvSpPr>
        <p:spPr>
          <a:xfrm>
            <a:off x="11192719" y="6065134"/>
            <a:ext cx="868102" cy="706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2B400-90F0-212E-1243-203DC80069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2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34F6-812C-8FCF-58EE-166215C2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F0E8F-D6D9-E914-4C9C-99102EDB2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199CB-3BAA-8DAC-2196-B363CAB0C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E93F3-8D03-4A90-C091-F784B597F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FE56B-B7A9-C215-832F-7285E9854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BDCA9C-5333-272C-A002-88D80D63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C9A955-B886-18C4-7EE8-D9AC8F93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0F188-60D1-D5C6-8BF8-52516678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04605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White Fad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25A597-C8FF-087F-5A91-507567F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DC30C7-E92F-62DC-FB62-AB774D732C2F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3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E765D-7631-E0D6-D955-1C61ED3BB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5" t="16309"/>
          <a:stretch/>
        </p:blipFill>
        <p:spPr>
          <a:xfrm>
            <a:off x="0" y="0"/>
            <a:ext cx="12218274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11D2F7-DD84-E272-0202-458F7BF7CBF6}"/>
              </a:ext>
            </a:extLst>
          </p:cNvPr>
          <p:cNvSpPr/>
          <p:nvPr userDrawn="1"/>
        </p:nvSpPr>
        <p:spPr>
          <a:xfrm>
            <a:off x="0" y="0"/>
            <a:ext cx="12218274" cy="6858000"/>
          </a:xfrm>
          <a:prstGeom prst="rect">
            <a:avLst/>
          </a:prstGeom>
          <a:solidFill>
            <a:srgbClr val="003E53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77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over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DF872-5676-DC94-D91B-CC43567F5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CD1E2E-AB8D-0CDB-9516-9A9F1598379A}"/>
              </a:ext>
            </a:extLst>
          </p:cNvPr>
          <p:cNvSpPr/>
          <p:nvPr userDrawn="1"/>
        </p:nvSpPr>
        <p:spPr>
          <a:xfrm>
            <a:off x="-597" y="0"/>
            <a:ext cx="6096000" cy="6858000"/>
          </a:xfrm>
          <a:prstGeom prst="rect">
            <a:avLst/>
          </a:prstGeom>
          <a:solidFill>
            <a:srgbClr val="003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2F3030-A284-7CF2-0C97-8CBCB2E7F4D4}"/>
              </a:ext>
            </a:extLst>
          </p:cNvPr>
          <p:cNvSpPr txBox="1">
            <a:spLocks/>
          </p:cNvSpPr>
          <p:nvPr userDrawn="1"/>
        </p:nvSpPr>
        <p:spPr>
          <a:xfrm>
            <a:off x="714082" y="1846167"/>
            <a:ext cx="6983885" cy="24968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spc="61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09296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6192" y="0"/>
            <a:ext cx="12200467" cy="6858000"/>
          </a:xfrm>
          <a:solidFill>
            <a:srgbClr val="011820">
              <a:alpha val="84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561648"/>
            <a:ext cx="12192000" cy="556040"/>
          </a:xfrm>
        </p:spPr>
        <p:txBody>
          <a:bodyPr>
            <a:noAutofit/>
          </a:bodyPr>
          <a:lstStyle>
            <a:lvl1pPr marL="0" indent="0" algn="ctr">
              <a:buNone/>
              <a:defRPr lang="en-US" sz="3000" b="0" i="0" u="none" strike="noStrike" baseline="0" smtClean="0">
                <a:latin typeface="Source Sans Pro"/>
                <a:cs typeface="Source Sans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Title of Presentation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337052" y="1864422"/>
            <a:ext cx="3689349" cy="1545201"/>
          </a:xfrm>
        </p:spPr>
        <p:txBody>
          <a:bodyPr/>
          <a:lstStyle>
            <a:lvl1pPr>
              <a:buClr>
                <a:srgbClr val="05989B"/>
              </a:buClr>
              <a:defRPr baseline="0"/>
            </a:lvl1pPr>
          </a:lstStyle>
          <a:p>
            <a:r>
              <a:rPr lang="en-US"/>
              <a:t>Drag and drop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54893" y="6272393"/>
            <a:ext cx="2523067" cy="2347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aseline="0">
                <a:latin typeface="Source Sans Pro"/>
                <a:cs typeface="Source Sans Pro"/>
              </a:defRPr>
            </a:lvl1pPr>
            <a:lvl2pPr marL="457200" indent="0">
              <a:buFontTx/>
              <a:buNone/>
              <a:defRPr sz="1200">
                <a:latin typeface="Source Sans Pro"/>
                <a:cs typeface="Source Sans Pro"/>
              </a:defRPr>
            </a:lvl2pPr>
            <a:lvl3pPr marL="914400" indent="0">
              <a:buFontTx/>
              <a:buNone/>
              <a:defRPr sz="1200">
                <a:latin typeface="Source Sans Pro"/>
                <a:cs typeface="Source Sans Pro"/>
              </a:defRPr>
            </a:lvl3pPr>
            <a:lvl4pPr marL="1371600" indent="0">
              <a:buFontTx/>
              <a:buNone/>
              <a:defRPr sz="1200">
                <a:latin typeface="Source Sans Pro"/>
                <a:cs typeface="Source Sans Pro"/>
              </a:defRPr>
            </a:lvl4pPr>
            <a:lvl5pPr marL="1828800" indent="0">
              <a:buFontTx/>
              <a:buNone/>
              <a:defRPr sz="1200"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OCTOBER 1, 2017</a:t>
            </a:r>
          </a:p>
        </p:txBody>
      </p:sp>
    </p:spTree>
    <p:extLst>
      <p:ext uri="{BB962C8B-B14F-4D97-AF65-F5344CB8AC3E}">
        <p14:creationId xmlns:p14="http://schemas.microsoft.com/office/powerpoint/2010/main" val="326840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8E06-4F14-D5C4-C04C-10E3B744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3537B-A3B9-BE74-695D-1E70C992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A4ACE-52C9-6B76-BF2F-31920831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70C8F-16C7-5D8A-58B8-72AE7F20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26AD-77F7-45E6-9DC5-E20DF6C306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AD6AF-A9D3-D893-F173-1C9280F7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r="46593" b="2154"/>
          <a:stretch/>
        </p:blipFill>
        <p:spPr>
          <a:xfrm>
            <a:off x="8398312" y="1"/>
            <a:ext cx="379368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767700-B4E4-1143-BCE8-DF9B07DFF2BB}"/>
              </a:ext>
            </a:extLst>
          </p:cNvPr>
          <p:cNvSpPr/>
          <p:nvPr userDrawn="1"/>
        </p:nvSpPr>
        <p:spPr>
          <a:xfrm>
            <a:off x="0" y="6334626"/>
            <a:ext cx="12192000" cy="523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DD7CB8-8F4B-B649-AF34-37C20FE485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2093" y="6448603"/>
            <a:ext cx="1487924" cy="2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8BD58-E017-18E6-5416-D7341005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12715-1D55-A4A6-BFFA-D4D484D1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7FC0C-5FBF-17D9-F781-56A13442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26AD-77F7-45E6-9DC5-E20DF6C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1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F5B1-1D2F-ED1A-4553-E84687E6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AE29C-95BC-0089-6783-B4EEC0CC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7EA29-0436-F3E8-96EC-A95F8ED45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14FA2-9227-4339-80BE-B0344BD1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3D708-E3A1-7065-A334-53E4B34A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2E0E7-C6FE-1ABC-EA0A-CFB4D0B4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763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99B2-2F3F-3E6F-5F03-768E53B3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23424-B3FA-9953-ED24-488DE677B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0C60-9B69-3F2C-48F0-8A55B32AB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0E02D-0C84-25F0-865C-230F2E970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AE139-0B4C-E326-9205-E52AA826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A6546-7673-1ED9-EE25-6BA3DDDB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69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C24554-269A-14E9-2FDB-A08D607C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EF7E0-8D2B-926E-369A-7A1C7B30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CB3B1-38CF-1BB0-B965-D970205EA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D5607-9C3E-8D31-E42F-BDAF40373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7333-DAAB-3667-85E6-E3C24B2D7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3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661" r:id="rId14"/>
    <p:sldLayoutId id="2147483663" r:id="rId15"/>
    <p:sldLayoutId id="2147483664" r:id="rId16"/>
    <p:sldLayoutId id="2147483666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3A1CC1B-C771-5446-32B6-3D3352249D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/>
          </a:blip>
          <a:srcRect t="313" b="13593"/>
          <a:stretch>
            <a:fillRect/>
          </a:stretch>
        </p:blipFill>
        <p:spPr>
          <a:xfrm>
            <a:off x="0" y="-1077912"/>
            <a:ext cx="12192000" cy="6997700"/>
          </a:xfrm>
          <a:prstGeom prst="rect">
            <a:avLst/>
          </a:prstGeom>
          <a:solidFill>
            <a:srgbClr val="011820">
              <a:alpha val="55000"/>
            </a:srgbClr>
          </a:solidFill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2AD99609-4D9E-4CDD-84AA-ED1F2A39EB7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004888"/>
            <a:ext cx="12192000" cy="3259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  <a:latin typeface="Garamond"/>
                <a:cs typeface="Arial"/>
              </a:rPr>
              <a:t>San Joaquin County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  <a:latin typeface="Garamond"/>
                <a:cs typeface="Arial"/>
              </a:rPr>
              <a:t>Advisory Water Commission Update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80757E3-92AF-D7A7-C490-AF656B178CA8}"/>
              </a:ext>
            </a:extLst>
          </p:cNvPr>
          <p:cNvSpPr txBox="1">
            <a:spLocks/>
          </p:cNvSpPr>
          <p:nvPr/>
        </p:nvSpPr>
        <p:spPr>
          <a:xfrm>
            <a:off x="8230767" y="3648885"/>
            <a:ext cx="396123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2033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Darren Suen, P.E., PMP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39587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AC0DB-4305-81C5-1D00-CC1DA5C0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51EECD42-DE73-29FD-B3F5-24ADA0E068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660650"/>
            <a:ext cx="12192000" cy="3259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San Joaquin County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Advisory Water Commission Update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9B7D46-4D52-EDD2-36F9-4A6C59E8C379}"/>
              </a:ext>
            </a:extLst>
          </p:cNvPr>
          <p:cNvSpPr txBox="1">
            <a:spLocks/>
          </p:cNvSpPr>
          <p:nvPr/>
        </p:nvSpPr>
        <p:spPr>
          <a:xfrm>
            <a:off x="8230767" y="4289570"/>
            <a:ext cx="396123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2033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Darren Suen, P.E., PMP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07B2-ABCE-4992-B803-870AA9CF6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1173189"/>
            <a:ext cx="12192000" cy="4732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A7CAF-E719-52C9-A5EF-E17E1A216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1" t="6460" r="27939" b="14883"/>
          <a:stretch/>
        </p:blipFill>
        <p:spPr>
          <a:xfrm>
            <a:off x="7431577" y="57862"/>
            <a:ext cx="4333283" cy="57977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F18D81-32A4-D738-E28C-E893471C2572}"/>
              </a:ext>
            </a:extLst>
          </p:cNvPr>
          <p:cNvSpPr txBox="1">
            <a:spLocks/>
          </p:cNvSpPr>
          <p:nvPr/>
        </p:nvSpPr>
        <p:spPr>
          <a:xfrm>
            <a:off x="755559" y="1267421"/>
            <a:ext cx="6092392" cy="49905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Feasibility Study Completed in 2018 and resulted in a $2 billion flood risk reduction plan for North and Central Stockton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of 1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segment (TS30L) is underway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Shima Tract begin construction 2028 latest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Mitigation sites a</a:t>
            </a:r>
            <a:r>
              <a:rPr lang="en-US" sz="2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cquired</a:t>
            </a: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Charette May 21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31520" marR="0" lvl="3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7F967-10F6-A48D-34C5-3B95B4850FC7}"/>
              </a:ext>
            </a:extLst>
          </p:cNvPr>
          <p:cNvSpPr txBox="1"/>
          <p:nvPr/>
        </p:nvSpPr>
        <p:spPr>
          <a:xfrm>
            <a:off x="144507" y="247143"/>
            <a:ext cx="10755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USACE Lower San Joaquin River Project (LSJRP)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Phase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1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E609-03E0-ADA3-8AEE-2FB005222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3CD78E2-E45E-C7F5-CB15-CB5B17094FC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660650"/>
            <a:ext cx="12192000" cy="3259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San Joaquin County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Advisory Water Commission Update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BD1B1A7-1923-46D4-970E-57D909216813}"/>
              </a:ext>
            </a:extLst>
          </p:cNvPr>
          <p:cNvSpPr txBox="1">
            <a:spLocks/>
          </p:cNvSpPr>
          <p:nvPr/>
        </p:nvSpPr>
        <p:spPr>
          <a:xfrm>
            <a:off x="8230767" y="4289570"/>
            <a:ext cx="396123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2033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Darren Suen, P.E., PMP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FC828-9AAD-5A50-C4B4-B02C7BE03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1173189"/>
            <a:ext cx="12192000" cy="4732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585168-CB28-63ED-D42F-A4847D790028}"/>
              </a:ext>
            </a:extLst>
          </p:cNvPr>
          <p:cNvSpPr txBox="1">
            <a:spLocks/>
          </p:cNvSpPr>
          <p:nvPr/>
        </p:nvSpPr>
        <p:spPr>
          <a:xfrm>
            <a:off x="686199" y="1197908"/>
            <a:ext cx="5022417" cy="405251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Mossdale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Tract Area Urban Flood Risk Reduction (UFRR) Study was completed in collaboration with the State in 2021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land levee construction 2027</a:t>
            </a:r>
          </a:p>
          <a:p>
            <a:pPr marL="365760" lvl="1" indent="-36576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Transitioning from USACE Study to Section 203 (SJAFCA/State led study)</a:t>
            </a: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31520" marR="0" lvl="3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8982A-5728-8980-6A9A-58DA354FF56C}"/>
              </a:ext>
            </a:extLst>
          </p:cNvPr>
          <p:cNvSpPr txBox="1"/>
          <p:nvPr/>
        </p:nvSpPr>
        <p:spPr>
          <a:xfrm>
            <a:off x="330633" y="308620"/>
            <a:ext cx="10755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47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Mossdale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Tract Area – UFRR vs USACE Study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87275-2A83-1E20-403D-F03623F1C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887" y="87530"/>
            <a:ext cx="4252480" cy="5597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3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481B-E6C0-0F21-C04B-200D7D172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3D4F8B88-DC45-579D-F4B4-1C0C3CDAB86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660650"/>
            <a:ext cx="12192000" cy="3259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San Joaquin County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Garamond"/>
                <a:cs typeface="Arial"/>
              </a:rPr>
              <a:t>Advisory Water Commission Update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D5BEF27-9779-B66B-EEB3-0720A1FBC5BC}"/>
              </a:ext>
            </a:extLst>
          </p:cNvPr>
          <p:cNvSpPr txBox="1">
            <a:spLocks/>
          </p:cNvSpPr>
          <p:nvPr/>
        </p:nvSpPr>
        <p:spPr>
          <a:xfrm>
            <a:off x="8230767" y="4289570"/>
            <a:ext cx="396123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905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2033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5989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Darren Suen, P.E., PMP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963AF-7286-6800-8194-C83BB7083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0" y="1173189"/>
            <a:ext cx="12192000" cy="47327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D98E-6364-0412-FD54-2E533929C0B1}"/>
              </a:ext>
            </a:extLst>
          </p:cNvPr>
          <p:cNvSpPr txBox="1">
            <a:spLocks/>
          </p:cNvSpPr>
          <p:nvPr/>
        </p:nvSpPr>
        <p:spPr>
          <a:xfrm>
            <a:off x="530381" y="879400"/>
            <a:ext cx="5565619" cy="13254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DWR and SJAFCA are currently conducting a feasibility study on the expansion and ecosystem restoration of Paradise Cut</a:t>
            </a:r>
          </a:p>
          <a:p>
            <a:pPr marL="731520" marR="0" lvl="3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17479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5A007-DE1B-9FB3-9810-B03DC35742AE}"/>
              </a:ext>
            </a:extLst>
          </p:cNvPr>
          <p:cNvSpPr txBox="1"/>
          <p:nvPr/>
        </p:nvSpPr>
        <p:spPr>
          <a:xfrm>
            <a:off x="568274" y="191289"/>
            <a:ext cx="10755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Paradise Cut Bypass Expansion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Picture1">
            <a:extLst>
              <a:ext uri="{FF2B5EF4-FFF2-40B4-BE49-F238E27FC236}">
                <a16:creationId xmlns:a16="http://schemas.microsoft.com/office/drawing/2014/main" id="{D672C140-354B-BAA7-CC3E-1C4FF72C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1" y="-7905"/>
            <a:ext cx="5615689" cy="35186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12150-69DC-ABF9-1A3A-F26CED7A0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22" y="2140415"/>
            <a:ext cx="5537478" cy="3765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79A895-4C39-5490-7C95-CA7C88BD1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050" y="3539546"/>
            <a:ext cx="5045899" cy="23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903D23-2B6D-4921-8405-9058474E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989" y="2766218"/>
            <a:ext cx="8390021" cy="1325563"/>
          </a:xfrm>
        </p:spPr>
        <p:txBody>
          <a:bodyPr/>
          <a:lstStyle/>
          <a:p>
            <a:pPr algn="ctr"/>
            <a:r>
              <a:rPr lang="en-US"/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395636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216</Words>
  <Application>Microsoft Office PowerPoint</Application>
  <PresentationFormat>Widescreen</PresentationFormat>
  <Paragraphs>40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Garamond</vt:lpstr>
      <vt:lpstr>Montserrat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Questions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Darren Suen</dc:creator>
  <cp:lastModifiedBy>Darren Suen</cp:lastModifiedBy>
  <cp:revision>1</cp:revision>
  <dcterms:created xsi:type="dcterms:W3CDTF">2026-05-19T18:44:33Z</dcterms:created>
  <dcterms:modified xsi:type="dcterms:W3CDTF">2026-05-19T19:20:22Z</dcterms:modified>
</cp:coreProperties>
</file>