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B4_CD1A3B2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BE_415B0327.xml" ContentType="application/vnd.ms-powerpoint.comments+xml"/>
  <Override PartName="/ppt/notesSlides/notesSlide7.xml" ContentType="application/vnd.openxmlformats-officedocument.presentationml.notesSlide+xml"/>
  <Override PartName="/ppt/comments/modernComment_1C0_1A193B10.xml" ContentType="application/vnd.ms-powerpoint.comments+xml"/>
  <Override PartName="/ppt/notesSlides/notesSlide8.xml" ContentType="application/vnd.openxmlformats-officedocument.presentationml.notesSlide+xml"/>
  <Override PartName="/ppt/comments/modernComment_1C2_E159B899.xml" ContentType="application/vnd.ms-powerpoint.comments+xml"/>
  <Override PartName="/ppt/notesSlides/notesSlide9.xml" ContentType="application/vnd.openxmlformats-officedocument.presentationml.notesSlide+xml"/>
  <Override PartName="/ppt/comments/modernComment_1C4_890E60AD.xml" ContentType="application/vnd.ms-powerpoint.comments+xml"/>
  <Override PartName="/ppt/notesSlides/notesSlide10.xml" ContentType="application/vnd.openxmlformats-officedocument.presentationml.notesSlide+xml"/>
  <Override PartName="/ppt/comments/modernComment_1C1_C3EA05F0.xml" ContentType="application/vnd.ms-powerpoint.comments+xml"/>
  <Override PartName="/ppt/notesSlides/notesSlide11.xml" ContentType="application/vnd.openxmlformats-officedocument.presentationml.notesSlide+xml"/>
  <Override PartName="/ppt/comments/modernComment_1BF_45DD64E2.xml" ContentType="application/vnd.ms-powerpoint.comments+xml"/>
  <Override PartName="/ppt/notesSlides/notesSlide12.xml" ContentType="application/vnd.openxmlformats-officedocument.presentationml.notesSlide+xml"/>
  <Override PartName="/ppt/comments/modernComment_1C5_4B6CDDCF.xml" ContentType="application/vnd.ms-powerpoint.comments+xml"/>
  <Override PartName="/ppt/notesSlides/notesSlide13.xml" ContentType="application/vnd.openxmlformats-officedocument.presentationml.notesSlide+xml"/>
  <Override PartName="/ppt/comments/modernComment_1BD_F4581C9A.xml" ContentType="application/vnd.ms-powerpoint.comments+xml"/>
  <Override PartName="/ppt/notesSlides/notesSlide14.xml" ContentType="application/vnd.openxmlformats-officedocument.presentationml.notesSlide+xml"/>
  <Override PartName="/ppt/comments/modernComment_1C6_F464B96A.xml" ContentType="application/vnd.ms-powerpoint.comments+xml"/>
  <Override PartName="/ppt/notesSlides/notesSlide15.xml" ContentType="application/vnd.openxmlformats-officedocument.presentationml.notesSlide+xml"/>
  <Override PartName="/ppt/comments/modernComment_1B7_A108D2D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BA_5FEACEF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22"/>
  </p:notesMasterIdLst>
  <p:handoutMasterIdLst>
    <p:handoutMasterId r:id="rId23"/>
  </p:handoutMasterIdLst>
  <p:sldIdLst>
    <p:sldId id="436" r:id="rId5"/>
    <p:sldId id="455" r:id="rId6"/>
    <p:sldId id="456" r:id="rId7"/>
    <p:sldId id="437" r:id="rId8"/>
    <p:sldId id="443" r:id="rId9"/>
    <p:sldId id="446" r:id="rId10"/>
    <p:sldId id="448" r:id="rId11"/>
    <p:sldId id="450" r:id="rId12"/>
    <p:sldId id="452" r:id="rId13"/>
    <p:sldId id="449" r:id="rId14"/>
    <p:sldId id="447" r:id="rId15"/>
    <p:sldId id="453" r:id="rId16"/>
    <p:sldId id="445" r:id="rId17"/>
    <p:sldId id="454" r:id="rId18"/>
    <p:sldId id="439" r:id="rId19"/>
    <p:sldId id="444" r:id="rId20"/>
    <p:sldId id="442" r:id="rId21"/>
  </p:sldIdLst>
  <p:sldSz cx="11887200" cy="109728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D5E43A-791E-4EF8-BE8B-267142BF968E}">
          <p14:sldIdLst>
            <p14:sldId id="436"/>
            <p14:sldId id="455"/>
            <p14:sldId id="456"/>
            <p14:sldId id="437"/>
            <p14:sldId id="443"/>
            <p14:sldId id="446"/>
            <p14:sldId id="448"/>
            <p14:sldId id="450"/>
            <p14:sldId id="452"/>
            <p14:sldId id="449"/>
            <p14:sldId id="447"/>
            <p14:sldId id="453"/>
            <p14:sldId id="445"/>
            <p14:sldId id="454"/>
          </p14:sldIdLst>
        </p14:section>
        <p14:section name="Untitled Section" id="{B4894D80-BCE4-44C4-89E8-EE2470D629B0}">
          <p14:sldIdLst>
            <p14:sldId id="439"/>
            <p14:sldId id="444"/>
            <p14:sldId id="4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4D704C-597D-2A91-E2A7-062F87AA3127}" name="Couch, Ashley [PW]" initials="AC" userId="S::acouch@sjgov.net::56121a0d-a6fb-4a89-9c4d-958717b9f7da" providerId="AD"/>
  <p188:author id="{2D8C2297-A81F-FCDC-4AEC-F9F41FE88F0A}" name="Centeno, Selinda [PW]" initials="CS" userId="S::scenteno@sjgov.net::8a55bf48-ce7d-4a2e-8285-538cc645fc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18187"/>
    <a:srgbClr val="0C404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073172-D10F-4469-B448-E663FD5E5B32}" v="17" dt="2025-10-15T16:11:01.722"/>
  </p1510:revLst>
</p1510:revInfo>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11" autoAdjust="0"/>
  </p:normalViewPr>
  <p:slideViewPr>
    <p:cSldViewPr snapToGrid="0">
      <p:cViewPr varScale="1">
        <p:scale>
          <a:sx n="93" d="100"/>
          <a:sy n="93" d="100"/>
        </p:scale>
        <p:origin x="294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nteno, Selinda [PW]" userId="8a55bf48-ce7d-4a2e-8285-538cc645fce3" providerId="ADAL" clId="{892865AE-0885-46D0-BF45-BD715483CAD3}"/>
    <pc:docChg chg="custSel modSld">
      <pc:chgData name="Centeno, Selinda [PW]" userId="8a55bf48-ce7d-4a2e-8285-538cc645fce3" providerId="ADAL" clId="{892865AE-0885-46D0-BF45-BD715483CAD3}" dt="2025-10-15T23:12:31.900" v="173" actId="20577"/>
      <pc:docMkLst>
        <pc:docMk/>
      </pc:docMkLst>
      <pc:sldChg chg="modSp mod modNotesTx">
        <pc:chgData name="Centeno, Selinda [PW]" userId="8a55bf48-ce7d-4a2e-8285-538cc645fce3" providerId="ADAL" clId="{892865AE-0885-46D0-BF45-BD715483CAD3}" dt="2025-10-15T23:12:31.900" v="173" actId="20577"/>
        <pc:sldMkLst>
          <pc:docMk/>
          <pc:sldMk cId="3441048361" sldId="436"/>
        </pc:sldMkLst>
        <pc:spChg chg="mod">
          <ac:chgData name="Centeno, Selinda [PW]" userId="8a55bf48-ce7d-4a2e-8285-538cc645fce3" providerId="ADAL" clId="{892865AE-0885-46D0-BF45-BD715483CAD3}" dt="2025-10-15T16:21:25.739" v="88" actId="1076"/>
          <ac:spMkLst>
            <pc:docMk/>
            <pc:sldMk cId="3441048361" sldId="436"/>
            <ac:spMk id="2" creationId="{F040D9AD-F97D-8DCF-97C2-FEE69475C0BC}"/>
          </ac:spMkLst>
        </pc:spChg>
        <pc:picChg chg="mod">
          <ac:chgData name="Centeno, Selinda [PW]" userId="8a55bf48-ce7d-4a2e-8285-538cc645fce3" providerId="ADAL" clId="{892865AE-0885-46D0-BF45-BD715483CAD3}" dt="2025-10-15T16:21:15.706" v="87" actId="1076"/>
          <ac:picMkLst>
            <pc:docMk/>
            <pc:sldMk cId="3441048361" sldId="436"/>
            <ac:picMk id="6" creationId="{90CEFEA5-0057-0234-D959-5006FB61D6C3}"/>
          </ac:picMkLst>
        </pc:picChg>
        <pc:picChg chg="mod">
          <ac:chgData name="Centeno, Selinda [PW]" userId="8a55bf48-ce7d-4a2e-8285-538cc645fce3" providerId="ADAL" clId="{892865AE-0885-46D0-BF45-BD715483CAD3}" dt="2025-10-15T16:21:06.602" v="84" actId="1076"/>
          <ac:picMkLst>
            <pc:docMk/>
            <pc:sldMk cId="3441048361" sldId="436"/>
            <ac:picMk id="9" creationId="{80849FD9-7F1B-A1D6-CBAC-FB411CEF9992}"/>
          </ac:picMkLst>
        </pc:picChg>
        <pc:picChg chg="mod">
          <ac:chgData name="Centeno, Selinda [PW]" userId="8a55bf48-ce7d-4a2e-8285-538cc645fce3" providerId="ADAL" clId="{892865AE-0885-46D0-BF45-BD715483CAD3}" dt="2025-10-15T16:21:04.994" v="83" actId="1076"/>
          <ac:picMkLst>
            <pc:docMk/>
            <pc:sldMk cId="3441048361" sldId="436"/>
            <ac:picMk id="11" creationId="{4FD32BDE-2D5E-E45E-0BA9-04DC44F0E101}"/>
          </ac:picMkLst>
        </pc:picChg>
      </pc:sldChg>
      <pc:sldChg chg="modNotesTx">
        <pc:chgData name="Centeno, Selinda [PW]" userId="8a55bf48-ce7d-4a2e-8285-538cc645fce3" providerId="ADAL" clId="{892865AE-0885-46D0-BF45-BD715483CAD3}" dt="2025-10-15T23:12:07.884" v="167" actId="20577"/>
        <pc:sldMkLst>
          <pc:docMk/>
          <pc:sldMk cId="2567017441" sldId="437"/>
        </pc:sldMkLst>
      </pc:sldChg>
      <pc:sldChg chg="modNotesTx">
        <pc:chgData name="Centeno, Selinda [PW]" userId="8a55bf48-ce7d-4a2e-8285-538cc645fce3" providerId="ADAL" clId="{892865AE-0885-46D0-BF45-BD715483CAD3}" dt="2025-10-15T23:11:35.452" v="155" actId="20577"/>
        <pc:sldMkLst>
          <pc:docMk/>
          <pc:sldMk cId="2701710032" sldId="439"/>
        </pc:sldMkLst>
      </pc:sldChg>
      <pc:sldChg chg="modNotesTx">
        <pc:chgData name="Centeno, Selinda [PW]" userId="8a55bf48-ce7d-4a2e-8285-538cc645fce3" providerId="ADAL" clId="{892865AE-0885-46D0-BF45-BD715483CAD3}" dt="2025-10-15T23:11:27.365" v="153" actId="20577"/>
        <pc:sldMkLst>
          <pc:docMk/>
          <pc:sldMk cId="1609223935" sldId="442"/>
        </pc:sldMkLst>
      </pc:sldChg>
      <pc:sldChg chg="modNotesTx">
        <pc:chgData name="Centeno, Selinda [PW]" userId="8a55bf48-ce7d-4a2e-8285-538cc645fce3" providerId="ADAL" clId="{892865AE-0885-46D0-BF45-BD715483CAD3}" dt="2025-10-15T23:12:05.550" v="166" actId="20577"/>
        <pc:sldMkLst>
          <pc:docMk/>
          <pc:sldMk cId="2313264475" sldId="443"/>
        </pc:sldMkLst>
      </pc:sldChg>
      <pc:sldChg chg="modNotesTx">
        <pc:chgData name="Centeno, Selinda [PW]" userId="8a55bf48-ce7d-4a2e-8285-538cc645fce3" providerId="ADAL" clId="{892865AE-0885-46D0-BF45-BD715483CAD3}" dt="2025-10-15T23:11:31.285" v="154" actId="20577"/>
        <pc:sldMkLst>
          <pc:docMk/>
          <pc:sldMk cId="228013112" sldId="444"/>
        </pc:sldMkLst>
      </pc:sldChg>
      <pc:sldChg chg="modNotesTx">
        <pc:chgData name="Centeno, Selinda [PW]" userId="8a55bf48-ce7d-4a2e-8285-538cc645fce3" providerId="ADAL" clId="{892865AE-0885-46D0-BF45-BD715483CAD3}" dt="2025-10-15T23:11:42.928" v="157" actId="20577"/>
        <pc:sldMkLst>
          <pc:docMk/>
          <pc:sldMk cId="4099415194" sldId="445"/>
        </pc:sldMkLst>
      </pc:sldChg>
      <pc:sldChg chg="addSp delSp mod modNotesTx">
        <pc:chgData name="Centeno, Selinda [PW]" userId="8a55bf48-ce7d-4a2e-8285-538cc645fce3" providerId="ADAL" clId="{892865AE-0885-46D0-BF45-BD715483CAD3}" dt="2025-10-15T23:12:03.068" v="165" actId="20577"/>
        <pc:sldMkLst>
          <pc:docMk/>
          <pc:sldMk cId="1096483623" sldId="446"/>
        </pc:sldMkLst>
        <pc:spChg chg="add del">
          <ac:chgData name="Centeno, Selinda [PW]" userId="8a55bf48-ce7d-4a2e-8285-538cc645fce3" providerId="ADAL" clId="{892865AE-0885-46D0-BF45-BD715483CAD3}" dt="2025-10-15T16:08:13.157" v="53" actId="478"/>
          <ac:spMkLst>
            <pc:docMk/>
            <pc:sldMk cId="1096483623" sldId="446"/>
            <ac:spMk id="19" creationId="{D6F1882A-F112-73FD-7306-7C4CCBFC832D}"/>
          </ac:spMkLst>
        </pc:spChg>
      </pc:sldChg>
      <pc:sldChg chg="modNotesTx">
        <pc:chgData name="Centeno, Selinda [PW]" userId="8a55bf48-ce7d-4a2e-8285-538cc645fce3" providerId="ADAL" clId="{892865AE-0885-46D0-BF45-BD715483CAD3}" dt="2025-10-15T23:11:49.004" v="160" actId="20577"/>
        <pc:sldMkLst>
          <pc:docMk/>
          <pc:sldMk cId="1172137186" sldId="447"/>
        </pc:sldMkLst>
      </pc:sldChg>
      <pc:sldChg chg="modNotesTx">
        <pc:chgData name="Centeno, Selinda [PW]" userId="8a55bf48-ce7d-4a2e-8285-538cc645fce3" providerId="ADAL" clId="{892865AE-0885-46D0-BF45-BD715483CAD3}" dt="2025-10-15T23:11:59.756" v="164" actId="20577"/>
        <pc:sldMkLst>
          <pc:docMk/>
          <pc:sldMk cId="437861136" sldId="448"/>
        </pc:sldMkLst>
      </pc:sldChg>
      <pc:sldChg chg="modNotesTx">
        <pc:chgData name="Centeno, Selinda [PW]" userId="8a55bf48-ce7d-4a2e-8285-538cc645fce3" providerId="ADAL" clId="{892865AE-0885-46D0-BF45-BD715483CAD3}" dt="2025-10-15T23:11:51.900" v="161" actId="20577"/>
        <pc:sldMkLst>
          <pc:docMk/>
          <pc:sldMk cId="3286894064" sldId="449"/>
        </pc:sldMkLst>
      </pc:sldChg>
      <pc:sldChg chg="modNotesTx">
        <pc:chgData name="Centeno, Selinda [PW]" userId="8a55bf48-ce7d-4a2e-8285-538cc645fce3" providerId="ADAL" clId="{892865AE-0885-46D0-BF45-BD715483CAD3}" dt="2025-10-15T23:11:56.709" v="163" actId="20577"/>
        <pc:sldMkLst>
          <pc:docMk/>
          <pc:sldMk cId="3780753561" sldId="450"/>
        </pc:sldMkLst>
      </pc:sldChg>
      <pc:sldChg chg="modNotesTx">
        <pc:chgData name="Centeno, Selinda [PW]" userId="8a55bf48-ce7d-4a2e-8285-538cc645fce3" providerId="ADAL" clId="{892865AE-0885-46D0-BF45-BD715483CAD3}" dt="2025-10-15T23:11:54.500" v="162" actId="20577"/>
        <pc:sldMkLst>
          <pc:docMk/>
          <pc:sldMk cId="2299420845" sldId="452"/>
        </pc:sldMkLst>
      </pc:sldChg>
      <pc:sldChg chg="modNotesTx">
        <pc:chgData name="Centeno, Selinda [PW]" userId="8a55bf48-ce7d-4a2e-8285-538cc645fce3" providerId="ADAL" clId="{892865AE-0885-46D0-BF45-BD715483CAD3}" dt="2025-10-15T23:11:45.835" v="158" actId="20577"/>
        <pc:sldMkLst>
          <pc:docMk/>
          <pc:sldMk cId="1265425871" sldId="453"/>
        </pc:sldMkLst>
      </pc:sldChg>
      <pc:sldChg chg="modNotesTx">
        <pc:chgData name="Centeno, Selinda [PW]" userId="8a55bf48-ce7d-4a2e-8285-538cc645fce3" providerId="ADAL" clId="{892865AE-0885-46D0-BF45-BD715483CAD3}" dt="2025-10-15T23:11:39.916" v="156" actId="20577"/>
        <pc:sldMkLst>
          <pc:docMk/>
          <pc:sldMk cId="4100241770" sldId="454"/>
        </pc:sldMkLst>
      </pc:sldChg>
      <pc:sldChg chg="modNotesTx">
        <pc:chgData name="Centeno, Selinda [PW]" userId="8a55bf48-ce7d-4a2e-8285-538cc645fce3" providerId="ADAL" clId="{892865AE-0885-46D0-BF45-BD715483CAD3}" dt="2025-10-15T23:12:29.196" v="172" actId="20577"/>
        <pc:sldMkLst>
          <pc:docMk/>
          <pc:sldMk cId="4042083609" sldId="455"/>
        </pc:sldMkLst>
      </pc:sldChg>
      <pc:sldChg chg="modSp mod modNotesTx">
        <pc:chgData name="Centeno, Selinda [PW]" userId="8a55bf48-ce7d-4a2e-8285-538cc645fce3" providerId="ADAL" clId="{892865AE-0885-46D0-BF45-BD715483CAD3}" dt="2025-10-15T23:12:22.299" v="171" actId="1076"/>
        <pc:sldMkLst>
          <pc:docMk/>
          <pc:sldMk cId="2610881260" sldId="456"/>
        </pc:sldMkLst>
        <pc:spChg chg="mod">
          <ac:chgData name="Centeno, Selinda [PW]" userId="8a55bf48-ce7d-4a2e-8285-538cc645fce3" providerId="ADAL" clId="{892865AE-0885-46D0-BF45-BD715483CAD3}" dt="2025-10-15T23:12:22.299" v="171" actId="1076"/>
          <ac:spMkLst>
            <pc:docMk/>
            <pc:sldMk cId="2610881260" sldId="456"/>
            <ac:spMk id="2" creationId="{8BE5AF6E-9462-3D2B-C396-C525692E1FCD}"/>
          </ac:spMkLst>
        </pc:spChg>
        <pc:spChg chg="mod">
          <ac:chgData name="Centeno, Selinda [PW]" userId="8a55bf48-ce7d-4a2e-8285-538cc645fce3" providerId="ADAL" clId="{892865AE-0885-46D0-BF45-BD715483CAD3}" dt="2025-10-15T16:48:16.354" v="151" actId="403"/>
          <ac:spMkLst>
            <pc:docMk/>
            <pc:sldMk cId="2610881260" sldId="456"/>
            <ac:spMk id="3" creationId="{DEFB1E43-BEDC-48C4-13EC-E35FF87F6107}"/>
          </ac:spMkLst>
        </pc:spChg>
      </pc:sldChg>
    </pc:docChg>
  </pc:docChgLst>
</pc:chgInfo>
</file>

<file path=ppt/comments/modernComment_1B4_CD1A3B29.xml><?xml version="1.0" encoding="utf-8"?>
<p188:cmLst xmlns:a="http://schemas.openxmlformats.org/drawingml/2006/main" xmlns:r="http://schemas.openxmlformats.org/officeDocument/2006/relationships" xmlns:p188="http://schemas.microsoft.com/office/powerpoint/2018/8/main">
  <p188:cm id="{4D8D141B-CB37-433C-A91E-53BB2A5EA2C9}" authorId="{EE4D704C-597D-2A91-E2A7-062F87AA3127}" created="2025-10-09T04:52:05.788">
    <pc:sldMkLst xmlns:pc="http://schemas.microsoft.com/office/powerpoint/2013/main/command">
      <pc:docMk/>
      <pc:sldMk cId="3441048361" sldId="436"/>
    </pc:sldMkLst>
    <p188:replyLst>
      <p188:reply id="{4999BFA0-1C17-4D8C-82BF-7029AA6144F7}" authorId="{2D8C2297-A81F-FCDC-4AEC-F9F41FE88F0A}" created="2025-10-09T16:59:42.141">
        <p188:txBody>
          <a:bodyPr/>
          <a:lstStyle/>
          <a:p>
            <a:r>
              <a:rPr lang="en-US"/>
              <a:t>I made the call, and the office assistant measured the screen. It is 13' x 12', which I believe corresponds to a standard 4:3 aspect ratio.</a:t>
            </a:r>
          </a:p>
        </p188:txBody>
      </p188:reply>
    </p188:replyLst>
    <p188:txBody>
      <a:bodyPr/>
      <a:lstStyle/>
      <a:p>
        <a:r>
          <a:rPr lang="en-US"/>
          <a:t>We should strive to match the screen aspect ratio in the conference room that we will meet in at the Ag Center.  If that is widescreen (16x9), then this is ideal.  If it is standard (4x3), then I suggest reformatting the slide size to match the screen.  Please let me know what aspect ratio they have over there and let me know, since I need to give a PowerPoint presentation too.  You can probably just call them and ask.  Thanks!</a:t>
        </a:r>
      </a:p>
    </p188:txBody>
  </p188:cm>
  <p188:cm id="{71DA8F1A-3849-44D3-B3B6-198C30300303}" authorId="{EE4D704C-597D-2A91-E2A7-062F87AA3127}" created="2025-10-09T04:55:44.367">
    <pc:sldMkLst xmlns:pc="http://schemas.microsoft.com/office/powerpoint/2013/main/command">
      <pc:docMk/>
      <pc:sldMk cId="3441048361" sldId="436"/>
    </pc:sldMkLst>
    <p188:replyLst>
      <p188:reply id="{E88986AF-FF80-4859-A6BD-07229A5A1FD6}" authorId="{2D8C2297-A81F-FCDC-4AEC-F9F41FE88F0A}" created="2025-10-09T17:03:04.857">
        <p188:txBody>
          <a:bodyPr/>
          <a:lstStyle/>
          <a:p>
            <a:r>
              <a:rPr lang="en-US"/>
              <a:t>Central Services confirmed that there are no templates available for presentations or PowerPoint slides. Only past presentations on file.</a:t>
            </a:r>
          </a:p>
        </p188:txBody>
      </p188:reply>
      <p188:reply id="{46E4DCF1-D8E4-4FA2-97AF-DB92AA50954B}" authorId="{2D8C2297-A81F-FCDC-4AEC-F9F41FE88F0A}" created="2025-10-09T17:07:24.855">
        <p188:txBody>
          <a:bodyPr/>
          <a:lstStyle/>
          <a:p>
            <a:r>
              <a:rPr lang="en-US"/>
              <a:t>They have told me I'm allowed to add the Public Works logo wherever I'd like on the presentation, if that is your preference. </a:t>
            </a:r>
          </a:p>
        </p188:txBody>
      </p188:reply>
    </p188:replyLst>
    <p188:txBody>
      <a:bodyPr/>
      <a:lstStyle/>
      <a:p>
        <a:r>
          <a:rPr lang="en-US"/>
          <a:t>It is customary to use a standard County/Public Works template for a title slide and slide background on most, if not all, slides.  Please make this revision if it’s not too much trouble.  There will be some examples on our network.  If you are unable to find one, please let me know and I’ll send you a template and background.</a:t>
        </a:r>
      </a:p>
    </p188:txBody>
  </p188:cm>
  <p188:cm id="{5F9394FF-3CC9-4D33-AADD-8181B623119B}" authorId="{EE4D704C-597D-2A91-E2A7-062F87AA3127}" created="2025-10-09T06:28:16.485">
    <pc:sldMkLst xmlns:pc="http://schemas.microsoft.com/office/powerpoint/2013/main/command">
      <pc:docMk/>
      <pc:sldMk cId="3441048361" sldId="436"/>
    </pc:sldMkLst>
    <p188:txBody>
      <a:bodyPr/>
      <a:lstStyle/>
      <a:p>
        <a:r>
          <a:rPr lang="en-US"/>
          <a:t>I added page numbers to most slides and used Abadi 18-point font for consistency.</a:t>
        </a:r>
      </a:p>
    </p188:txBody>
    <p188:extLst>
      <p:ext xmlns:p="http://schemas.openxmlformats.org/presentationml/2006/main" uri="{57CB4572-C831-44C2-8A1C-0ADB6CCDFE69}">
        <p223:reactions xmlns:p223="http://schemas.microsoft.com/office/powerpoint/2022/03/main">
          <p223:rxn type="👍">
            <p223:instance time="2025-10-09T17:03:12.279" authorId="{2D8C2297-A81F-FCDC-4AEC-F9F41FE88F0A}"/>
          </p223:rxn>
        </p223:reactions>
      </p:ext>
    </p188:extLst>
  </p188:cm>
  <p188:cm id="{363F06E6-37A2-4417-881F-E485129EEB06}" authorId="{EE4D704C-597D-2A91-E2A7-062F87AA3127}" created="2025-10-09T07:42:22.541">
    <ac:txMkLst xmlns:ac="http://schemas.microsoft.com/office/drawing/2013/main/command">
      <pc:docMk xmlns:pc="http://schemas.microsoft.com/office/powerpoint/2013/main/command"/>
      <pc:sldMk xmlns:pc="http://schemas.microsoft.com/office/powerpoint/2013/main/command" cId="3441048361" sldId="436"/>
      <ac:spMk id="2" creationId="{F040D9AD-F97D-8DCF-97C2-FEE69475C0BC}"/>
      <ac:txMk cp="1" len="97">
        <ac:context len="99" hash="2426551176"/>
      </ac:txMk>
    </ac:txMkLst>
    <p188:pos x="10034579" y="1216762"/>
    <p188:txBody>
      <a:bodyPr/>
      <a:lstStyle/>
      <a:p>
        <a:r>
          <a:rPr lang="en-US"/>
          <a:t>Increased font size.</a:t>
        </a:r>
      </a:p>
    </p188:txBody>
  </p188:cm>
</p188:cmLst>
</file>

<file path=ppt/comments/modernComment_1B7_A108D2D0.xml><?xml version="1.0" encoding="utf-8"?>
<p188:cmLst xmlns:a="http://schemas.openxmlformats.org/drawingml/2006/main" xmlns:r="http://schemas.openxmlformats.org/officeDocument/2006/relationships" xmlns:p188="http://schemas.microsoft.com/office/powerpoint/2018/8/main">
  <p188:cm id="{47F550E8-00DF-424B-A561-7D458E8872DA}" authorId="{EE4D704C-597D-2A91-E2A7-062F87AA3127}" created="2025-10-09T07:17:52.525">
    <ac:txMkLst xmlns:ac="http://schemas.microsoft.com/office/drawing/2013/main/command">
      <pc:docMk xmlns:pc="http://schemas.microsoft.com/office/powerpoint/2013/main/command"/>
      <pc:sldMk xmlns:pc="http://schemas.microsoft.com/office/powerpoint/2013/main/command" cId="2701710032" sldId="439"/>
      <ac:spMk id="15" creationId="{37F92FBB-F1A6-DCA3-4B03-5EA99AE4B0DD}"/>
      <ac:txMk cp="0" len="16">
        <ac:context len="17" hash="2763458970"/>
      </ac:txMk>
    </ac:txMkLst>
    <p188:pos x="6542313" y="666396"/>
    <p188:txBody>
      <a:bodyPr/>
      <a:lstStyle/>
      <a:p>
        <a:r>
          <a:rPr lang="en-US"/>
          <a:t>Revised title.</a:t>
        </a:r>
      </a:p>
    </p188:txBody>
  </p188:cm>
  <p188:cm id="{C8982A7B-9FF2-4EA0-BDD0-334E253AD5AD}" authorId="{EE4D704C-597D-2A91-E2A7-062F87AA3127}" created="2025-10-09T07:18:13.310">
    <pc:sldMkLst xmlns:pc="http://schemas.microsoft.com/office/powerpoint/2013/main/command">
      <pc:docMk/>
      <pc:sldMk cId="2701710032" sldId="439"/>
    </pc:sldMkLst>
    <p188:txBody>
      <a:bodyPr/>
      <a:lstStyle/>
      <a:p>
        <a:r>
          <a:rPr lang="en-US"/>
          <a:t>Revised background layout.</a:t>
        </a:r>
      </a:p>
    </p188:txBody>
  </p188:cm>
  <p188:cm id="{37B26663-5677-40E6-97D3-EC61D1A9FDD2}" authorId="{EE4D704C-597D-2A91-E2A7-062F87AA3127}" created="2025-10-09T07:19:30.976">
    <ac:txMkLst xmlns:ac="http://schemas.microsoft.com/office/drawing/2013/main/command">
      <pc:docMk xmlns:pc="http://schemas.microsoft.com/office/powerpoint/2013/main/command"/>
      <pc:sldMk xmlns:pc="http://schemas.microsoft.com/office/powerpoint/2013/main/command" cId="2701710032" sldId="439"/>
      <ac:graphicFrameMk id="5" creationId="{5BD79DF8-7B7D-A9DF-897B-B1AD07574090}"/>
      <ac:tblMk/>
      <ac:tcMk rowId="2230009295" colId="4293371534"/>
      <ac:txMk cp="0" len="6">
        <ac:context len="7" hash="458274481"/>
      </ac:txMk>
    </ac:txMkLst>
    <p188:pos x="3341914" y="321433"/>
    <p188:txBody>
      <a:bodyPr/>
      <a:lstStyle/>
      <a:p>
        <a:r>
          <a:rPr lang="en-US"/>
          <a:t>Metric not Data</a:t>
        </a:r>
      </a:p>
    </p188:txBody>
  </p188:cm>
  <p188:cm id="{01E5A489-EC84-4C43-A9D5-A6088BEE01C3}" authorId="{EE4D704C-597D-2A91-E2A7-062F87AA3127}" created="2025-10-09T07:20:02.428">
    <ac:txMkLst xmlns:ac="http://schemas.microsoft.com/office/drawing/2013/main/command">
      <pc:docMk xmlns:pc="http://schemas.microsoft.com/office/powerpoint/2013/main/command"/>
      <pc:sldMk xmlns:pc="http://schemas.microsoft.com/office/powerpoint/2013/main/command" cId="2701710032" sldId="439"/>
      <ac:graphicFrameMk id="5" creationId="{5BD79DF8-7B7D-A9DF-897B-B1AD07574090}"/>
      <ac:tblMk/>
      <ac:tcMk rowId="848137310" colId="3626653830"/>
      <ac:txMk cp="0" len="2">
        <ac:context len="3" hash="55255"/>
      </ac:txMk>
    </ac:txMkLst>
    <p188:pos x="8806543" y="2705404"/>
    <p188:txBody>
      <a:bodyPr/>
      <a:lstStyle/>
      <a:p>
        <a:r>
          <a:rPr lang="en-US"/>
          <a:t>Revised font size to 24.</a:t>
        </a:r>
      </a:p>
    </p188:txBody>
  </p188:cm>
  <p188:cm id="{3D581B63-DB85-4BDE-9967-769CA8E023D0}" authorId="{EE4D704C-597D-2A91-E2A7-062F87AA3127}" created="2025-10-09T07:20:24.265">
    <pc:sldMkLst xmlns:pc="http://schemas.microsoft.com/office/powerpoint/2013/main/command">
      <pc:docMk/>
      <pc:sldMk cId="2701710032" sldId="439"/>
    </pc:sldMkLst>
    <p188:txBody>
      <a:bodyPr/>
      <a:lstStyle/>
      <a:p>
        <a:r>
          <a:rPr lang="en-US"/>
          <a:t>lbs not lb</a:t>
        </a:r>
      </a:p>
    </p188:txBody>
  </p188:cm>
  <p188:cm id="{A4B4F2D4-87C1-421E-BBF4-D92A19F88514}" authorId="{EE4D704C-597D-2A91-E2A7-062F87AA3127}" created="2025-10-09T07:28:37.481">
    <ac:txMkLst xmlns:ac="http://schemas.microsoft.com/office/drawing/2013/main/command">
      <pc:docMk xmlns:pc="http://schemas.microsoft.com/office/powerpoint/2013/main/command"/>
      <pc:sldMk xmlns:pc="http://schemas.microsoft.com/office/powerpoint/2013/main/command" cId="2701710032" sldId="439"/>
      <ac:graphicFrameMk id="5" creationId="{5BD79DF8-7B7D-A9DF-897B-B1AD07574090}"/>
      <ac:tblMk/>
      <ac:tcMk rowId="848137310" colId="3626653830"/>
      <ac:txMk cp="0" len="2">
        <ac:context len="3" hash="55255"/>
      </ac:txMk>
    </ac:txMkLst>
    <p188:pos x="9579429" y="2748947"/>
    <p188:txBody>
      <a:bodyPr/>
      <a:lstStyle/>
      <a:p>
        <a:r>
          <a:rPr lang="en-US"/>
          <a:t>Revised justification as shown.  This is typically how cells in a table should be justified.</a:t>
        </a:r>
      </a:p>
    </p188:txBody>
  </p188:cm>
</p188:cmLst>
</file>

<file path=ppt/comments/modernComment_1BA_5FEACEFF.xml><?xml version="1.0" encoding="utf-8"?>
<p188:cmLst xmlns:a="http://schemas.openxmlformats.org/drawingml/2006/main" xmlns:r="http://schemas.openxmlformats.org/officeDocument/2006/relationships" xmlns:p188="http://schemas.microsoft.com/office/powerpoint/2018/8/main">
  <p188:cm id="{1F11E0ED-5335-46B1-A4F8-D886B8558E3E}" authorId="{EE4D704C-597D-2A91-E2A7-062F87AA3127}" created="2025-10-09T07:36:24.249">
    <ac:txMkLst xmlns:ac="http://schemas.microsoft.com/office/drawing/2013/main/command">
      <pc:docMk xmlns:pc="http://schemas.microsoft.com/office/powerpoint/2013/main/command"/>
      <pc:sldMk xmlns:pc="http://schemas.microsoft.com/office/powerpoint/2013/main/command" cId="1609223935" sldId="442"/>
      <ac:spMk id="3" creationId="{F0816619-167A-1A70-5B58-C0F6DDC2963D}"/>
      <ac:txMk cp="0" len="107">
        <ac:context len="108" hash="1584148662"/>
      </ac:txMk>
    </ac:txMkLst>
    <p188:pos x="8964282" y="251342"/>
    <p188:txBody>
      <a:bodyPr/>
      <a:lstStyle/>
      <a:p>
        <a:r>
          <a:rPr lang="en-US"/>
          <a:t>Increased font size.</a:t>
        </a:r>
      </a:p>
    </p188:txBody>
  </p188:cm>
</p188:cmLst>
</file>

<file path=ppt/comments/modernComment_1BD_F4581C9A.xml><?xml version="1.0" encoding="utf-8"?>
<p188:cmLst xmlns:a="http://schemas.openxmlformats.org/drawingml/2006/main" xmlns:r="http://schemas.openxmlformats.org/officeDocument/2006/relationships" xmlns:p188="http://schemas.microsoft.com/office/powerpoint/2018/8/main">
  <p188:cm id="{95B185E4-E188-4BE7-8B8C-C85FB456251E}" authorId="{EE4D704C-597D-2A91-E2A7-062F87AA3127}" created="2025-10-09T06:43:15.684">
    <ac:txMkLst xmlns:ac="http://schemas.microsoft.com/office/drawing/2013/main/command">
      <pc:docMk xmlns:pc="http://schemas.microsoft.com/office/powerpoint/2013/main/command"/>
      <pc:sldMk xmlns:pc="http://schemas.microsoft.com/office/powerpoint/2013/main/command" cId="4099415194" sldId="445"/>
      <ac:graphicFrameMk id="3" creationId="{DEE78249-BB81-C84B-C775-9530D16F8473}"/>
      <ac:tblMk/>
      <ac:tcMk rowId="206792062" colId="1503558304"/>
      <ac:txMk cp="0" len="4">
        <ac:context len="5" hash="102334498"/>
      </ac:txMk>
    </ac:txMkLst>
    <p188:pos x="1019689" y="288691"/>
    <p188:txBody>
      <a:bodyPr/>
      <a:lstStyle/>
      <a:p>
        <a:r>
          <a:rPr lang="en-US"/>
          <a:t>Site not Sites</a:t>
        </a:r>
      </a:p>
    </p188:txBody>
  </p188:cm>
</p188:cmLst>
</file>

<file path=ppt/comments/modernComment_1BE_415B0327.xml><?xml version="1.0" encoding="utf-8"?>
<p188:cmLst xmlns:a="http://schemas.openxmlformats.org/drawingml/2006/main" xmlns:r="http://schemas.openxmlformats.org/officeDocument/2006/relationships" xmlns:p188="http://schemas.microsoft.com/office/powerpoint/2018/8/main">
  <p188:cm id="{5D3C5AFC-593B-4A2B-AC48-1CFCE233CD58}" authorId="{EE4D704C-597D-2A91-E2A7-062F87AA3127}" created="2025-10-09T05:48:02.004">
    <pc:sldMkLst xmlns:pc="http://schemas.microsoft.com/office/powerpoint/2013/main/command">
      <pc:docMk/>
      <pc:sldMk cId="1096483623" sldId="446"/>
    </pc:sldMkLst>
    <p188:txBody>
      <a:bodyPr/>
      <a:lstStyle/>
      <a:p>
        <a:r>
          <a:rPr lang="en-US"/>
          <a:t>This is a great slide, so nicely done!
I revised the photo label font size to 18, which is an absolute minimum for a PowerPoint presentation.  24 point or larger is generally preferred.  I moved some photos around so that the leader lines would not cross, and changed the color to purple, to enchance clarity.  I center-aligned the photos and labels on the left column and right column (separately).  I brought the photos forward on the arrange tab, to cover the leaders.</a:t>
        </a:r>
      </a:p>
    </p188:txBody>
  </p188:cm>
  <p188:cm id="{781F694C-A424-4EE4-B59C-FE68DB3E449D}" authorId="{EE4D704C-597D-2A91-E2A7-062F87AA3127}" created="2025-10-09T06:59:11.758">
    <ac:txMkLst xmlns:ac="http://schemas.microsoft.com/office/drawing/2013/main/command">
      <pc:docMk xmlns:pc="http://schemas.microsoft.com/office/powerpoint/2013/main/command"/>
      <pc:sldMk xmlns:pc="http://schemas.microsoft.com/office/powerpoint/2013/main/command" cId="1096483623" sldId="446"/>
      <ac:spMk id="32" creationId="{1E50229C-4EA3-04A1-6B95-0DF57FF35BC6}"/>
      <ac:txMk cp="5" len="9">
        <ac:context len="15" hash="2211097230"/>
      </ac:txMk>
    </ac:txMkLst>
    <p188:pos x="2762734" y="301842"/>
    <p188:txBody>
      <a:bodyPr/>
      <a:lstStyle/>
      <a:p>
        <a:r>
          <a:rPr lang="en-US"/>
          <a:t>Locations not Map</a:t>
        </a:r>
      </a:p>
    </p188:txBody>
  </p188:cm>
</p188:cmLst>
</file>

<file path=ppt/comments/modernComment_1BF_45DD64E2.xml><?xml version="1.0" encoding="utf-8"?>
<p188:cmLst xmlns:a="http://schemas.openxmlformats.org/drawingml/2006/main" xmlns:r="http://schemas.openxmlformats.org/officeDocument/2006/relationships" xmlns:p188="http://schemas.microsoft.com/office/powerpoint/2018/8/main">
  <p188:cm id="{6A84BC46-5288-4F6B-B098-AE573DF9D6F0}" authorId="{EE4D704C-597D-2A91-E2A7-062F87AA3127}" created="2025-10-09T06:20:07.335">
    <pc:sldMkLst xmlns:pc="http://schemas.microsoft.com/office/powerpoint/2013/main/command">
      <pc:docMk/>
      <pc:sldMk cId="1172137186" sldId="447"/>
    </pc:sldMkLst>
    <p188:txBody>
      <a:bodyPr/>
      <a:lstStyle/>
      <a:p>
        <a:r>
          <a:rPr lang="en-US"/>
          <a:t>Increased title font size for “Lodi Lake” to 32 point to be consistent with other slides.  Sorry, but I am struggling to recall the name of the site captain for Lodi Lake, but she’s the stormwater quality coordinator for the City of Lodi.  Ditto same changes as other similar previous slides.</a:t>
        </a:r>
      </a:p>
    </p188:txBody>
  </p188:cm>
  <p188:cm id="{F18BD8B6-2F1F-44A2-B4CE-67CBA3950EF3}" authorId="{EE4D704C-597D-2A91-E2A7-062F87AA3127}" created="2025-10-09T06:49:22.535">
    <ac:txMkLst xmlns:ac="http://schemas.microsoft.com/office/drawing/2013/main/command">
      <pc:docMk xmlns:pc="http://schemas.microsoft.com/office/powerpoint/2013/main/command"/>
      <pc:sldMk xmlns:pc="http://schemas.microsoft.com/office/powerpoint/2013/main/command" cId="1172137186" sldId="447"/>
      <ac:graphicFrameMk id="7" creationId="{49FFA80D-1E71-CE61-6EE0-1A6D0DF24B22}"/>
      <ac:tblMk/>
      <ac:tcMk rowId="3389550889" colId="229371772"/>
      <ac:txMk cp="0" len="3">
        <ac:context len="4" hash="1893256"/>
      </ac:txMk>
    </ac:txMkLst>
    <p188:pos x="4528457" y="775022"/>
    <p188:txBody>
      <a:bodyPr/>
      <a:lstStyle/>
      <a:p>
        <a:r>
          <a:rPr lang="en-US"/>
          <a:t>Rounded to nearest whole number.</a:t>
        </a:r>
      </a:p>
    </p188:txBody>
  </p188:cm>
</p188:cmLst>
</file>

<file path=ppt/comments/modernComment_1C0_1A193B10.xml><?xml version="1.0" encoding="utf-8"?>
<p188:cmLst xmlns:a="http://schemas.openxmlformats.org/drawingml/2006/main" xmlns:r="http://schemas.openxmlformats.org/officeDocument/2006/relationships" xmlns:p188="http://schemas.microsoft.com/office/powerpoint/2018/8/main">
  <p188:cm id="{4E3A82F0-AC59-47CF-BD0A-CDB0B9F42DFF}" authorId="{EE4D704C-597D-2A91-E2A7-062F87AA3127}" created="2025-10-09T05:50:54.917">
    <pc:sldMkLst xmlns:pc="http://schemas.microsoft.com/office/powerpoint/2013/main/command">
      <pc:docMk/>
      <pc:sldMk cId="437861136" sldId="448"/>
    </pc:sldMkLst>
    <p188:txBody>
      <a:bodyPr/>
      <a:lstStyle/>
      <a:p>
        <a:r>
          <a:rPr lang="en-US"/>
          <a:t>This is a great slide format!
I widened the table.  I changed the font size to 18 point for the text in the table, center-justified all text in the table, then center-aligned the slide title and table on the page.  I moved the photo on the right a bit to the right to balance it on the slide a bit better.</a:t>
        </a:r>
      </a:p>
    </p188:txBody>
  </p188:cm>
</p188:cmLst>
</file>

<file path=ppt/comments/modernComment_1C1_C3EA05F0.xml><?xml version="1.0" encoding="utf-8"?>
<p188:cmLst xmlns:a="http://schemas.openxmlformats.org/drawingml/2006/main" xmlns:r="http://schemas.openxmlformats.org/officeDocument/2006/relationships" xmlns:p188="http://schemas.microsoft.com/office/powerpoint/2018/8/main">
  <p188:cm id="{DA82CE06-BDDC-4314-AC70-40069790E064}" authorId="{EE4D704C-597D-2A91-E2A7-062F87AA3127}" created="2025-10-09T05:57:20.620">
    <pc:sldMkLst xmlns:pc="http://schemas.microsoft.com/office/powerpoint/2013/main/command">
      <pc:docMk/>
      <pc:sldMk cId="3286894064" sldId="449"/>
    </pc:sldMkLst>
    <p188:txBody>
      <a:bodyPr/>
      <a:lstStyle/>
      <a:p>
        <a:r>
          <a:rPr lang="en-US"/>
          <a:t>Ditto.  Changed the font size of “Slough” to 32 point, to match “Mormon.”  I spread the photos a bit apart to create more balance.</a:t>
        </a:r>
      </a:p>
    </p188:txBody>
  </p188:cm>
</p188:cmLst>
</file>

<file path=ppt/comments/modernComment_1C2_E159B899.xml><?xml version="1.0" encoding="utf-8"?>
<p188:cmLst xmlns:a="http://schemas.openxmlformats.org/drawingml/2006/main" xmlns:r="http://schemas.openxmlformats.org/officeDocument/2006/relationships" xmlns:p188="http://schemas.microsoft.com/office/powerpoint/2018/8/main">
  <p188:cm id="{8533E07A-2046-44C9-A383-44390CC65321}" authorId="{EE4D704C-597D-2A91-E2A7-062F87AA3127}" created="2025-10-09T05:53:55.046">
    <pc:sldMkLst xmlns:pc="http://schemas.microsoft.com/office/powerpoint/2013/main/command">
      <pc:docMk/>
      <pc:sldMk cId="3780753561" sldId="450"/>
    </pc:sldMkLst>
    <p188:txBody>
      <a:bodyPr/>
      <a:lstStyle/>
      <a:p>
        <a:r>
          <a:rPr lang="en-US"/>
          <a:t>Ditto the previous slide.</a:t>
        </a:r>
      </a:p>
    </p188:txBody>
  </p188:cm>
  <p188:cm id="{529E8E07-79CD-4BE3-B78D-8D74888DBE31}" authorId="{EE4D704C-597D-2A91-E2A7-062F87AA3127}" created="2025-10-09T07:00:41.650">
    <pc:sldMkLst xmlns:pc="http://schemas.microsoft.com/office/powerpoint/2013/main/command">
      <pc:docMk/>
      <pc:sldMk cId="3780753561" sldId="450"/>
    </pc:sldMkLst>
    <p188:txBody>
      <a:bodyPr/>
      <a:lstStyle/>
      <a:p>
        <a:r>
          <a:rPr lang="en-US"/>
          <a:t>I applied the same background format to most slides for consistency.</a:t>
        </a:r>
      </a:p>
    </p188:txBody>
  </p188:cm>
  <p188:cm id="{D231AAB4-4A50-43FA-858D-7268C04BCA6B}" authorId="{EE4D704C-597D-2A91-E2A7-062F87AA3127}" created="2025-10-09T07:22:28.700">
    <pc:sldMkLst xmlns:pc="http://schemas.microsoft.com/office/powerpoint/2013/main/command">
      <pc:docMk/>
      <pc:sldMk cId="3780753561" sldId="450"/>
    </pc:sldMkLst>
    <p188:txBody>
      <a:bodyPr/>
      <a:lstStyle/>
      <a:p>
        <a:r>
          <a:rPr lang="en-US"/>
          <a:t>Repositioned the photos for balance.</a:t>
        </a:r>
      </a:p>
    </p188:txBody>
  </p188:cm>
</p188:cmLst>
</file>

<file path=ppt/comments/modernComment_1C4_890E60AD.xml><?xml version="1.0" encoding="utf-8"?>
<p188:cmLst xmlns:a="http://schemas.openxmlformats.org/drawingml/2006/main" xmlns:r="http://schemas.openxmlformats.org/officeDocument/2006/relationships" xmlns:p188="http://schemas.microsoft.com/office/powerpoint/2018/8/main">
  <p188:cm id="{BF2EECF6-BB8F-493A-A249-F627D9ADA6DE}" authorId="{EE4D704C-597D-2A91-E2A7-062F87AA3127}" created="2025-10-09T05:55:26.386">
    <pc:sldMkLst xmlns:pc="http://schemas.microsoft.com/office/powerpoint/2013/main/command">
      <pc:docMk/>
      <pc:sldMk cId="2299420845" sldId="452"/>
    </pc:sldMkLst>
    <p188:txBody>
      <a:bodyPr/>
      <a:lstStyle/>
      <a:p>
        <a:r>
          <a:rPr lang="en-US"/>
          <a:t>Ditto.</a:t>
        </a:r>
      </a:p>
    </p188:txBody>
  </p188:cm>
  <p188:cm id="{9488455B-2241-4D7A-A9A9-C76BF61B3EE9}" authorId="{EE4D704C-597D-2A91-E2A7-062F87AA3127}" created="2025-10-09T06:39:33.208">
    <ac:txMkLst xmlns:ac="http://schemas.microsoft.com/office/drawing/2013/main/command">
      <pc:docMk xmlns:pc="http://schemas.microsoft.com/office/powerpoint/2013/main/command"/>
      <pc:sldMk xmlns:pc="http://schemas.microsoft.com/office/powerpoint/2013/main/command" cId="2299420845" sldId="452"/>
      <ac:graphicFrameMk id="14" creationId="{84B128B2-5131-5424-FF3E-2F7D96A05E56}"/>
      <ac:tblMk/>
      <ac:tcMk rowId="3031716614" colId="2790750028"/>
      <ac:txMk cp="0" len="4">
        <ac:context len="5" hash="102334498"/>
      </ac:txMk>
    </ac:txMkLst>
    <p188:pos x="1513113" y="292151"/>
    <p188:txBody>
      <a:bodyPr/>
      <a:lstStyle/>
      <a:p>
        <a:r>
          <a:rPr lang="en-US"/>
          <a:t>Site not Sites</a:t>
        </a:r>
      </a:p>
    </p188:txBody>
  </p188:cm>
  <p188:cm id="{90E2E2E9-8C52-4EFD-A7D3-19EBA1DF1EBE}" authorId="{EE4D704C-597D-2A91-E2A7-062F87AA3127}" created="2025-10-09T07:24:03.066">
    <pc:sldMkLst xmlns:pc="http://schemas.microsoft.com/office/powerpoint/2013/main/command">
      <pc:docMk/>
      <pc:sldMk cId="2299420845" sldId="452"/>
    </pc:sldMkLst>
    <p188:txBody>
      <a:bodyPr/>
      <a:lstStyle/>
      <a:p>
        <a:r>
          <a:rPr lang="en-US"/>
          <a:t>Repositioned photos for balance.</a:t>
        </a:r>
      </a:p>
    </p188:txBody>
  </p188:cm>
</p188:cmLst>
</file>

<file path=ppt/comments/modernComment_1C5_4B6CDDCF.xml><?xml version="1.0" encoding="utf-8"?>
<p188:cmLst xmlns:a="http://schemas.openxmlformats.org/drawingml/2006/main" xmlns:r="http://schemas.openxmlformats.org/officeDocument/2006/relationships" xmlns:p188="http://schemas.microsoft.com/office/powerpoint/2018/8/main">
  <p188:cm id="{EC620C62-ED0E-4270-B332-A7088FEC6B10}" authorId="{EE4D704C-597D-2A91-E2A7-062F87AA3127}" created="2025-10-09T06:41:21.685">
    <ac:txMkLst xmlns:ac="http://schemas.microsoft.com/office/drawing/2013/main/command">
      <pc:docMk xmlns:pc="http://schemas.microsoft.com/office/powerpoint/2013/main/command"/>
      <pc:sldMk xmlns:pc="http://schemas.microsoft.com/office/powerpoint/2013/main/command" cId="1265425871" sldId="453"/>
      <ac:graphicFrameMk id="6" creationId="{2A2CCAF3-9998-8A8A-80BD-E3DFB6FD7B84}"/>
      <ac:tblMk/>
      <ac:tcMk rowId="206792062" colId="1503558304"/>
      <ac:txMk cp="0" len="4">
        <ac:context len="5" hash="102334498"/>
      </ac:txMk>
    </ac:txMkLst>
    <p188:pos x="1205891" y="299091"/>
    <p188:txBody>
      <a:bodyPr/>
      <a:lstStyle/>
      <a:p>
        <a:r>
          <a:rPr lang="en-US"/>
          <a:t>Site not Sites</a:t>
        </a:r>
      </a:p>
    </p188:txBody>
  </p188:cm>
</p188:cmLst>
</file>

<file path=ppt/comments/modernComment_1C6_F464B96A.xml><?xml version="1.0" encoding="utf-8"?>
<p188:cmLst xmlns:a="http://schemas.openxmlformats.org/drawingml/2006/main" xmlns:r="http://schemas.openxmlformats.org/officeDocument/2006/relationships" xmlns:p188="http://schemas.microsoft.com/office/powerpoint/2018/8/main">
  <p188:cm id="{357357AE-6FB5-41B2-9F39-775DF7A95DC0}" authorId="{EE4D704C-597D-2A91-E2A7-062F87AA3127}" created="2025-10-09T06:46:25.085">
    <ac:txMkLst xmlns:ac="http://schemas.microsoft.com/office/drawing/2013/main/command">
      <pc:docMk xmlns:pc="http://schemas.microsoft.com/office/powerpoint/2013/main/command"/>
      <pc:sldMk xmlns:pc="http://schemas.microsoft.com/office/powerpoint/2013/main/command" cId="4100241770" sldId="454"/>
      <ac:graphicFrameMk id="5" creationId="{D7D41067-3ACC-6D55-CBFA-F1CCA223A5E1}"/>
      <ac:tblMk/>
      <ac:tcMk rowId="206792062" colId="1503558304"/>
      <ac:txMk cp="0" len="4">
        <ac:context len="5" hash="102334498"/>
      </ac:txMk>
    </ac:txMkLst>
    <p188:pos x="1117661" y="298053"/>
    <p188:txBody>
      <a:bodyPr/>
      <a:lstStyle/>
      <a:p>
        <a:r>
          <a:rPr lang="en-US"/>
          <a:t>Site not Sites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4D2272-D660-A337-AEF3-BE066BD545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FE5A70-71C2-F335-270C-B94537340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C5A369-CA0E-4FC6-90EE-5FA969A08EF8}" type="datetimeFigureOut">
              <a:rPr lang="en-US" smtClean="0"/>
              <a:t>10/15/2025</a:t>
            </a:fld>
            <a:endParaRPr lang="en-US"/>
          </a:p>
        </p:txBody>
      </p:sp>
      <p:sp>
        <p:nvSpPr>
          <p:cNvPr id="4" name="Footer Placeholder 3">
            <a:extLst>
              <a:ext uri="{FF2B5EF4-FFF2-40B4-BE49-F238E27FC236}">
                <a16:creationId xmlns:a16="http://schemas.microsoft.com/office/drawing/2014/main" id="{D91E1B03-0F86-16E7-11BE-81F9F4CD66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4524B8-3914-99B2-2620-0F2A88D335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9210F9-8331-407C-A034-F95DCB303EBC}" type="slidenum">
              <a:rPr lang="en-US" smtClean="0"/>
              <a:t>‹#›</a:t>
            </a:fld>
            <a:endParaRPr lang="en-US"/>
          </a:p>
        </p:txBody>
      </p:sp>
    </p:spTree>
    <p:extLst>
      <p:ext uri="{BB962C8B-B14F-4D97-AF65-F5344CB8AC3E}">
        <p14:creationId xmlns:p14="http://schemas.microsoft.com/office/powerpoint/2010/main" val="931005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AB06A-EEDC-421C-B5A0-5E9E5241A8E5}"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F9438-3EEF-4192-9815-F6F44770AEF7}" type="slidenum">
              <a:rPr lang="en-US" smtClean="0"/>
              <a:t>‹#›</a:t>
            </a:fld>
            <a:endParaRPr lang="en-US"/>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2BF9438-3EEF-4192-9815-F6F44770AEF7}" type="slidenum">
              <a:rPr lang="en-US" smtClean="0"/>
              <a:t>1</a:t>
            </a:fld>
            <a:endParaRPr lang="en-US"/>
          </a:p>
        </p:txBody>
      </p:sp>
    </p:spTree>
    <p:extLst>
      <p:ext uri="{BB962C8B-B14F-4D97-AF65-F5344CB8AC3E}">
        <p14:creationId xmlns:p14="http://schemas.microsoft.com/office/powerpoint/2010/main" val="236904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10</a:t>
            </a:fld>
            <a:endParaRPr lang="en-US"/>
          </a:p>
        </p:txBody>
      </p:sp>
    </p:spTree>
    <p:extLst>
      <p:ext uri="{BB962C8B-B14F-4D97-AF65-F5344CB8AC3E}">
        <p14:creationId xmlns:p14="http://schemas.microsoft.com/office/powerpoint/2010/main" val="2847715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11</a:t>
            </a:fld>
            <a:endParaRPr lang="en-US"/>
          </a:p>
        </p:txBody>
      </p:sp>
    </p:spTree>
    <p:extLst>
      <p:ext uri="{BB962C8B-B14F-4D97-AF65-F5344CB8AC3E}">
        <p14:creationId xmlns:p14="http://schemas.microsoft.com/office/powerpoint/2010/main" val="163717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12</a:t>
            </a:fld>
            <a:endParaRPr lang="en-US"/>
          </a:p>
        </p:txBody>
      </p:sp>
    </p:spTree>
    <p:extLst>
      <p:ext uri="{BB962C8B-B14F-4D97-AF65-F5344CB8AC3E}">
        <p14:creationId xmlns:p14="http://schemas.microsoft.com/office/powerpoint/2010/main" val="248251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13</a:t>
            </a:fld>
            <a:endParaRPr lang="en-US"/>
          </a:p>
        </p:txBody>
      </p:sp>
    </p:spTree>
    <p:extLst>
      <p:ext uri="{BB962C8B-B14F-4D97-AF65-F5344CB8AC3E}">
        <p14:creationId xmlns:p14="http://schemas.microsoft.com/office/powerpoint/2010/main" val="239268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14</a:t>
            </a:fld>
            <a:endParaRPr lang="en-US"/>
          </a:p>
        </p:txBody>
      </p:sp>
    </p:spTree>
    <p:extLst>
      <p:ext uri="{BB962C8B-B14F-4D97-AF65-F5344CB8AC3E}">
        <p14:creationId xmlns:p14="http://schemas.microsoft.com/office/powerpoint/2010/main" val="1714544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15</a:t>
            </a:fld>
            <a:endParaRPr lang="en-US"/>
          </a:p>
        </p:txBody>
      </p:sp>
    </p:spTree>
    <p:extLst>
      <p:ext uri="{BB962C8B-B14F-4D97-AF65-F5344CB8AC3E}">
        <p14:creationId xmlns:p14="http://schemas.microsoft.com/office/powerpoint/2010/main" val="620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16</a:t>
            </a:fld>
            <a:endParaRPr lang="en-US"/>
          </a:p>
        </p:txBody>
      </p:sp>
    </p:spTree>
    <p:extLst>
      <p:ext uri="{BB962C8B-B14F-4D97-AF65-F5344CB8AC3E}">
        <p14:creationId xmlns:p14="http://schemas.microsoft.com/office/powerpoint/2010/main" val="4245026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17</a:t>
            </a:fld>
            <a:endParaRPr lang="en-US"/>
          </a:p>
        </p:txBody>
      </p:sp>
    </p:spTree>
    <p:extLst>
      <p:ext uri="{BB962C8B-B14F-4D97-AF65-F5344CB8AC3E}">
        <p14:creationId xmlns:p14="http://schemas.microsoft.com/office/powerpoint/2010/main" val="1753730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2BF9438-3EEF-4192-9815-F6F44770AEF7}" type="slidenum">
              <a:rPr lang="en-US" smtClean="0"/>
              <a:t>2</a:t>
            </a:fld>
            <a:endParaRPr lang="en-US"/>
          </a:p>
        </p:txBody>
      </p:sp>
    </p:spTree>
    <p:extLst>
      <p:ext uri="{BB962C8B-B14F-4D97-AF65-F5344CB8AC3E}">
        <p14:creationId xmlns:p14="http://schemas.microsoft.com/office/powerpoint/2010/main" val="137961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2BF9438-3EEF-4192-9815-F6F44770AEF7}" type="slidenum">
              <a:rPr lang="en-US" smtClean="0"/>
              <a:t>3</a:t>
            </a:fld>
            <a:endParaRPr lang="en-US"/>
          </a:p>
        </p:txBody>
      </p:sp>
    </p:spTree>
    <p:extLst>
      <p:ext uri="{BB962C8B-B14F-4D97-AF65-F5344CB8AC3E}">
        <p14:creationId xmlns:p14="http://schemas.microsoft.com/office/powerpoint/2010/main" val="286681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2BF9438-3EEF-4192-9815-F6F44770AEF7}" type="slidenum">
              <a:rPr lang="en-US" smtClean="0"/>
              <a:t>4</a:t>
            </a:fld>
            <a:endParaRPr lang="en-US"/>
          </a:p>
        </p:txBody>
      </p:sp>
    </p:spTree>
    <p:extLst>
      <p:ext uri="{BB962C8B-B14F-4D97-AF65-F5344CB8AC3E}">
        <p14:creationId xmlns:p14="http://schemas.microsoft.com/office/powerpoint/2010/main" val="124463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2BF9438-3EEF-4192-9815-F6F44770AEF7}" type="slidenum">
              <a:rPr lang="en-US" smtClean="0"/>
              <a:t>5</a:t>
            </a:fld>
            <a:endParaRPr lang="en-US"/>
          </a:p>
        </p:txBody>
      </p:sp>
    </p:spTree>
    <p:extLst>
      <p:ext uri="{BB962C8B-B14F-4D97-AF65-F5344CB8AC3E}">
        <p14:creationId xmlns:p14="http://schemas.microsoft.com/office/powerpoint/2010/main" val="115911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2BF9438-3EEF-4192-9815-F6F44770AEF7}" type="slidenum">
              <a:rPr lang="en-US" smtClean="0"/>
              <a:t>6</a:t>
            </a:fld>
            <a:endParaRPr lang="en-US"/>
          </a:p>
        </p:txBody>
      </p:sp>
    </p:spTree>
    <p:extLst>
      <p:ext uri="{BB962C8B-B14F-4D97-AF65-F5344CB8AC3E}">
        <p14:creationId xmlns:p14="http://schemas.microsoft.com/office/powerpoint/2010/main" val="388042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7</a:t>
            </a:fld>
            <a:endParaRPr lang="en-US"/>
          </a:p>
        </p:txBody>
      </p:sp>
    </p:spTree>
    <p:extLst>
      <p:ext uri="{BB962C8B-B14F-4D97-AF65-F5344CB8AC3E}">
        <p14:creationId xmlns:p14="http://schemas.microsoft.com/office/powerpoint/2010/main" val="298413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8</a:t>
            </a:fld>
            <a:endParaRPr lang="en-US"/>
          </a:p>
        </p:txBody>
      </p:sp>
    </p:spTree>
    <p:extLst>
      <p:ext uri="{BB962C8B-B14F-4D97-AF65-F5344CB8AC3E}">
        <p14:creationId xmlns:p14="http://schemas.microsoft.com/office/powerpoint/2010/main" val="1629492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7363" y="1143000"/>
            <a:ext cx="33432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9</a:t>
            </a:fld>
            <a:endParaRPr lang="en-US"/>
          </a:p>
        </p:txBody>
      </p:sp>
    </p:spTree>
    <p:extLst>
      <p:ext uri="{BB962C8B-B14F-4D97-AF65-F5344CB8AC3E}">
        <p14:creationId xmlns:p14="http://schemas.microsoft.com/office/powerpoint/2010/main" val="409349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18093" y="1471546"/>
            <a:ext cx="8291668" cy="5682040"/>
          </a:xfrm>
        </p:spPr>
        <p:txBody>
          <a:bodyPr anchor="b">
            <a:normAutofit/>
          </a:bodyPr>
          <a:lstStyle>
            <a:lvl1pPr algn="l">
              <a:lnSpc>
                <a:spcPct val="100000"/>
              </a:lnSpc>
              <a:defRPr sz="5265"/>
            </a:lvl1pPr>
          </a:lstStyle>
          <a:p>
            <a:r>
              <a:rPr lang="en-US"/>
              <a:t>Click to edit Master title style</a:t>
            </a:r>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18093" y="7672455"/>
            <a:ext cx="8291668" cy="1735235"/>
          </a:xfrm>
        </p:spPr>
        <p:txBody>
          <a:bodyPr>
            <a:normAutofit/>
          </a:bodyPr>
          <a:lstStyle>
            <a:lvl1pPr marL="0" indent="0" algn="l">
              <a:lnSpc>
                <a:spcPct val="120000"/>
              </a:lnSpc>
              <a:buNone/>
              <a:defRPr sz="1560" b="1" cap="all" spc="293" baseline="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740588" y="10293124"/>
            <a:ext cx="2365785" cy="588546"/>
          </a:xfrm>
        </p:spPr>
        <p:txBody>
          <a:bodyPr/>
          <a:lstStyle/>
          <a:p>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sz="975"/>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106374" y="10293125"/>
            <a:ext cx="685211" cy="588547"/>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022363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sz="975"/>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374985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506777" y="584200"/>
            <a:ext cx="2563178" cy="929894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17245" y="584200"/>
            <a:ext cx="7540943" cy="92989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sz="975"/>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036110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1">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40DA2-B75D-1B49-51F9-967501F7F67B}"/>
              </a:ext>
            </a:extLst>
          </p:cNvPr>
          <p:cNvSpPr>
            <a:spLocks noGrp="1"/>
          </p:cNvSpPr>
          <p:nvPr>
            <p:ph type="title" hasCustomPrompt="1"/>
          </p:nvPr>
        </p:nvSpPr>
        <p:spPr>
          <a:xfrm>
            <a:off x="970004" y="1420221"/>
            <a:ext cx="9947192" cy="8151194"/>
          </a:xfrm>
        </p:spPr>
        <p:txBody>
          <a:bodyPr/>
          <a:lstStyle>
            <a:lvl1pPr algn="ctr">
              <a:defRPr sz="4680">
                <a:solidFill>
                  <a:schemeClr val="bg1"/>
                </a:solidFill>
              </a:defRPr>
            </a:lvl1pPr>
          </a:lstStyle>
          <a:p>
            <a:r>
              <a:rPr lang="en-US"/>
              <a:t>Click to add title</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624185" y="9572967"/>
            <a:ext cx="1263015" cy="1399832"/>
          </a:xfrm>
          <a:prstGeom prst="rect">
            <a:avLst/>
          </a:prstGeom>
        </p:spPr>
        <p:txBody>
          <a:bodyPr vert="horz" lIns="91440" tIns="45720" rIns="91440" bIns="45720" rtlCol="0" anchor="ctr"/>
          <a:lstStyle>
            <a:lvl1pPr algn="ctr">
              <a:defRPr sz="1170">
                <a:solidFill>
                  <a:srgbClr val="FFFFFF"/>
                </a:solidFill>
                <a:latin typeface="+mj-lt"/>
              </a:defRPr>
            </a:lvl1pPr>
          </a:lstStyle>
          <a:p>
            <a:fld id="{08AB70BE-1769-45B8-85A6-0C837432C7E6}" type="slidenum">
              <a:rPr lang="en-US" smtClean="0"/>
              <a:pPr/>
              <a:t>‹#›</a:t>
            </a:fld>
            <a:endParaRPr lang="en-US"/>
          </a:p>
        </p:txBody>
      </p:sp>
      <p:sp>
        <p:nvSpPr>
          <p:cNvPr id="2" name="Rectangle 1">
            <a:extLst>
              <a:ext uri="{FF2B5EF4-FFF2-40B4-BE49-F238E27FC236}">
                <a16:creationId xmlns:a16="http://schemas.microsoft.com/office/drawing/2014/main" id="{8E93BDAB-CB06-403B-00FD-9D1C2812A298}"/>
              </a:ext>
              <a:ext uri="{C183D7F6-B498-43B3-948B-1728B52AA6E4}">
                <adec:decorative xmlns:adec="http://schemas.microsoft.com/office/drawing/2017/decorative" val="1"/>
              </a:ext>
            </a:extLst>
          </p:cNvPr>
          <p:cNvSpPr/>
          <p:nvPr userDrawn="1"/>
        </p:nvSpPr>
        <p:spPr>
          <a:xfrm rot="5400000">
            <a:off x="-5058603" y="5058603"/>
            <a:ext cx="10969282" cy="852077"/>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 name="Rectangle 4">
            <a:extLst>
              <a:ext uri="{FF2B5EF4-FFF2-40B4-BE49-F238E27FC236}">
                <a16:creationId xmlns:a16="http://schemas.microsoft.com/office/drawing/2014/main" id="{A6FB1FDB-9C8A-890A-5051-8D49E105FD49}"/>
              </a:ext>
              <a:ext uri="{C183D7F6-B498-43B3-948B-1728B52AA6E4}">
                <adec:decorative xmlns:adec="http://schemas.microsoft.com/office/drawing/2017/decorative" val="1"/>
              </a:ext>
            </a:extLst>
          </p:cNvPr>
          <p:cNvSpPr/>
          <p:nvPr userDrawn="1"/>
        </p:nvSpPr>
        <p:spPr>
          <a:xfrm>
            <a:off x="1" y="9572967"/>
            <a:ext cx="11887200" cy="139828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6" name="Freeform 21">
            <a:extLst>
              <a:ext uri="{FF2B5EF4-FFF2-40B4-BE49-F238E27FC236}">
                <a16:creationId xmlns:a16="http://schemas.microsoft.com/office/drawing/2014/main" id="{46056E81-9CB5-42E9-6689-B711F575C8F2}"/>
              </a:ext>
              <a:ext uri="{C183D7F6-B498-43B3-948B-1728B52AA6E4}">
                <adec:decorative xmlns:adec="http://schemas.microsoft.com/office/drawing/2017/decorative" val="1"/>
              </a:ext>
            </a:extLst>
          </p:cNvPr>
          <p:cNvSpPr/>
          <p:nvPr userDrawn="1"/>
        </p:nvSpPr>
        <p:spPr>
          <a:xfrm flipV="1">
            <a:off x="8756956" y="0"/>
            <a:ext cx="3120348" cy="5120512"/>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7" name="Freeform 22">
            <a:extLst>
              <a:ext uri="{FF2B5EF4-FFF2-40B4-BE49-F238E27FC236}">
                <a16:creationId xmlns:a16="http://schemas.microsoft.com/office/drawing/2014/main" id="{3D075254-6FC4-6738-BBBE-1BACB99E424A}"/>
              </a:ext>
              <a:ext uri="{C183D7F6-B498-43B3-948B-1728B52AA6E4}">
                <adec:decorative xmlns:adec="http://schemas.microsoft.com/office/drawing/2017/decorative" val="1"/>
              </a:ext>
            </a:extLst>
          </p:cNvPr>
          <p:cNvSpPr>
            <a:spLocks noChangeAspect="1"/>
          </p:cNvSpPr>
          <p:nvPr userDrawn="1"/>
        </p:nvSpPr>
        <p:spPr>
          <a:xfrm flipH="1" flipV="1">
            <a:off x="1" y="-13"/>
            <a:ext cx="1702031" cy="1404518"/>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Tree>
    <p:extLst>
      <p:ext uri="{BB962C8B-B14F-4D97-AF65-F5344CB8AC3E}">
        <p14:creationId xmlns:p14="http://schemas.microsoft.com/office/powerpoint/2010/main" val="305620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bou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BA2562-20F9-9DC8-81EB-6ED26B24D7E3}"/>
              </a:ext>
              <a:ext uri="{C183D7F6-B498-43B3-948B-1728B52AA6E4}">
                <adec:decorative xmlns:adec="http://schemas.microsoft.com/office/drawing/2017/decorative" val="1"/>
              </a:ext>
            </a:extLst>
          </p:cNvPr>
          <p:cNvSpPr/>
          <p:nvPr userDrawn="1"/>
        </p:nvSpPr>
        <p:spPr>
          <a:xfrm>
            <a:off x="1" y="9572959"/>
            <a:ext cx="11887200" cy="13982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 name="Freeform 25">
            <a:extLst>
              <a:ext uri="{FF2B5EF4-FFF2-40B4-BE49-F238E27FC236}">
                <a16:creationId xmlns:a16="http://schemas.microsoft.com/office/drawing/2014/main" id="{369E878B-C75C-98DC-B694-2C40507C4945}"/>
              </a:ext>
              <a:ext uri="{C183D7F6-B498-43B3-948B-1728B52AA6E4}">
                <adec:decorative xmlns:adec="http://schemas.microsoft.com/office/drawing/2017/decorative" val="1"/>
              </a:ext>
            </a:extLst>
          </p:cNvPr>
          <p:cNvSpPr/>
          <p:nvPr userDrawn="1"/>
        </p:nvSpPr>
        <p:spPr>
          <a:xfrm>
            <a:off x="8766853" y="5852280"/>
            <a:ext cx="3120348" cy="5120512"/>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15" name="Freeform 27">
            <a:extLst>
              <a:ext uri="{FF2B5EF4-FFF2-40B4-BE49-F238E27FC236}">
                <a16:creationId xmlns:a16="http://schemas.microsoft.com/office/drawing/2014/main" id="{DC03A063-67E0-718E-206C-6C807C20026A}"/>
              </a:ext>
              <a:ext uri="{C183D7F6-B498-43B3-948B-1728B52AA6E4}">
                <adec:decorative xmlns:adec="http://schemas.microsoft.com/office/drawing/2017/decorative" val="1"/>
              </a:ext>
            </a:extLst>
          </p:cNvPr>
          <p:cNvSpPr>
            <a:spLocks noChangeAspect="1"/>
          </p:cNvSpPr>
          <p:nvPr userDrawn="1"/>
        </p:nvSpPr>
        <p:spPr>
          <a:xfrm flipH="1" flipV="1">
            <a:off x="0" y="-7"/>
            <a:ext cx="2228850" cy="3657557"/>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16" name="Freeform 30">
            <a:extLst>
              <a:ext uri="{FF2B5EF4-FFF2-40B4-BE49-F238E27FC236}">
                <a16:creationId xmlns:a16="http://schemas.microsoft.com/office/drawing/2014/main" id="{6D86FEEF-2721-A616-B636-7C6F8B1B5D56}"/>
              </a:ext>
              <a:ext uri="{C183D7F6-B498-43B3-948B-1728B52AA6E4}">
                <adec:decorative xmlns:adec="http://schemas.microsoft.com/office/drawing/2017/decorative" val="1"/>
              </a:ext>
            </a:extLst>
          </p:cNvPr>
          <p:cNvSpPr>
            <a:spLocks noChangeAspect="1"/>
          </p:cNvSpPr>
          <p:nvPr userDrawn="1"/>
        </p:nvSpPr>
        <p:spPr>
          <a:xfrm rot="16200000" flipH="1" flipV="1">
            <a:off x="-968597" y="9148320"/>
            <a:ext cx="2793077" cy="855878"/>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18" name="Title 17">
            <a:extLst>
              <a:ext uri="{FF2B5EF4-FFF2-40B4-BE49-F238E27FC236}">
                <a16:creationId xmlns:a16="http://schemas.microsoft.com/office/drawing/2014/main" id="{4AC20A76-77DC-62F7-C0E5-66C03853B31E}"/>
              </a:ext>
            </a:extLst>
          </p:cNvPr>
          <p:cNvSpPr>
            <a:spLocks noGrp="1"/>
          </p:cNvSpPr>
          <p:nvPr>
            <p:ph type="title" hasCustomPrompt="1"/>
          </p:nvPr>
        </p:nvSpPr>
        <p:spPr>
          <a:xfrm>
            <a:off x="1337310" y="2365435"/>
            <a:ext cx="3617596" cy="5512475"/>
          </a:xfrm>
        </p:spPr>
        <p:txBody>
          <a:bodyPr>
            <a:normAutofit/>
          </a:bodyPr>
          <a:lstStyle>
            <a:lvl1pPr>
              <a:defRPr sz="3510">
                <a:solidFill>
                  <a:schemeClr val="accent2">
                    <a:lumMod val="75000"/>
                  </a:schemeClr>
                </a:solidFill>
              </a:defRPr>
            </a:lvl1pPr>
          </a:lstStyle>
          <a:p>
            <a:r>
              <a:rPr lang="en-US"/>
              <a:t>Click to add title</a:t>
            </a:r>
          </a:p>
        </p:txBody>
      </p:sp>
      <p:sp>
        <p:nvSpPr>
          <p:cNvPr id="20" name="Content Placeholder 19">
            <a:extLst>
              <a:ext uri="{FF2B5EF4-FFF2-40B4-BE49-F238E27FC236}">
                <a16:creationId xmlns:a16="http://schemas.microsoft.com/office/drawing/2014/main" id="{CF99A149-DEF4-9E0F-D0DE-E859DB6CA539}"/>
              </a:ext>
            </a:extLst>
          </p:cNvPr>
          <p:cNvSpPr>
            <a:spLocks noGrp="1"/>
          </p:cNvSpPr>
          <p:nvPr>
            <p:ph sz="quarter" idx="10" hasCustomPrompt="1"/>
          </p:nvPr>
        </p:nvSpPr>
        <p:spPr>
          <a:xfrm>
            <a:off x="5226454" y="2364741"/>
            <a:ext cx="5397732" cy="5514339"/>
          </a:xfrm>
        </p:spPr>
        <p:txBody>
          <a:bodyPr anchor="ctr">
            <a:normAutofit/>
          </a:bodyPr>
          <a:lstStyle>
            <a:lvl1pPr marL="0" indent="0">
              <a:buNone/>
              <a:defRPr sz="1755"/>
            </a:lvl1pPr>
            <a:lvl2pPr marL="445770" indent="0">
              <a:buNone/>
              <a:defRPr sz="1560"/>
            </a:lvl2pPr>
            <a:lvl3pPr marL="891540" indent="0">
              <a:buNone/>
              <a:defRPr sz="1365"/>
            </a:lvl3pPr>
            <a:lvl4pPr marL="1337310" indent="0">
              <a:buNone/>
              <a:defRPr sz="1170"/>
            </a:lvl4pPr>
            <a:lvl5pPr marL="1783080" indent="0">
              <a:buNone/>
              <a:defRPr sz="117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624185" y="9572967"/>
            <a:ext cx="1263015" cy="1399832"/>
          </a:xfrm>
          <a:prstGeom prst="rect">
            <a:avLst/>
          </a:prstGeom>
        </p:spPr>
        <p:txBody>
          <a:bodyPr vert="horz" lIns="91440" tIns="45720" rIns="91440" bIns="45720" rtlCol="0" anchor="ctr"/>
          <a:lstStyle>
            <a:lvl1pPr algn="ctr">
              <a:defRPr sz="1170">
                <a:solidFill>
                  <a:schemeClr val="bg1"/>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046245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id="{A18D9F31-445F-F144-A393-66C1BDE8083D}"/>
              </a:ext>
              <a:ext uri="{C183D7F6-B498-43B3-948B-1728B52AA6E4}">
                <adec:decorative xmlns:adec="http://schemas.microsoft.com/office/drawing/2017/decorative" val="1"/>
              </a:ext>
            </a:extLst>
          </p:cNvPr>
          <p:cNvSpPr/>
          <p:nvPr userDrawn="1"/>
        </p:nvSpPr>
        <p:spPr>
          <a:xfrm flipV="1">
            <a:off x="4455771" y="5425437"/>
            <a:ext cx="3270909" cy="554736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5" name="Freeform 14">
            <a:extLst>
              <a:ext uri="{FF2B5EF4-FFF2-40B4-BE49-F238E27FC236}">
                <a16:creationId xmlns:a16="http://schemas.microsoft.com/office/drawing/2014/main" id="{24F2F994-08EA-D901-82B7-02E175B2FF92}"/>
              </a:ext>
              <a:ext uri="{C183D7F6-B498-43B3-948B-1728B52AA6E4}">
                <adec:decorative xmlns:adec="http://schemas.microsoft.com/office/drawing/2017/decorative" val="1"/>
              </a:ext>
            </a:extLst>
          </p:cNvPr>
          <p:cNvSpPr>
            <a:spLocks noChangeAspect="1"/>
          </p:cNvSpPr>
          <p:nvPr userDrawn="1"/>
        </p:nvSpPr>
        <p:spPr>
          <a:xfrm flipH="1" flipV="1">
            <a:off x="0" y="1"/>
            <a:ext cx="2228850" cy="3657557"/>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8" name="Title 7">
            <a:extLst>
              <a:ext uri="{FF2B5EF4-FFF2-40B4-BE49-F238E27FC236}">
                <a16:creationId xmlns:a16="http://schemas.microsoft.com/office/drawing/2014/main" id="{863EE949-1BE5-CFA7-69CC-5235FFE07F0F}"/>
              </a:ext>
            </a:extLst>
          </p:cNvPr>
          <p:cNvSpPr>
            <a:spLocks noGrp="1"/>
          </p:cNvSpPr>
          <p:nvPr>
            <p:ph type="title" hasCustomPrompt="1"/>
          </p:nvPr>
        </p:nvSpPr>
        <p:spPr>
          <a:xfrm>
            <a:off x="1337308" y="2264899"/>
            <a:ext cx="5606417" cy="6414867"/>
          </a:xfrm>
        </p:spPr>
        <p:txBody>
          <a:bodyPr>
            <a:normAutofit/>
          </a:bodyPr>
          <a:lstStyle>
            <a:lvl1pPr>
              <a:defRPr sz="3510">
                <a:solidFill>
                  <a:schemeClr val="bg2"/>
                </a:solidFill>
              </a:defRPr>
            </a:lvl1pPr>
          </a:lstStyle>
          <a:p>
            <a:r>
              <a:rPr lang="en-US"/>
              <a:t>Click to add title</a:t>
            </a:r>
          </a:p>
        </p:txBody>
      </p:sp>
      <p:sp>
        <p:nvSpPr>
          <p:cNvPr id="4" name="Picture Placeholder 18">
            <a:extLst>
              <a:ext uri="{FF2B5EF4-FFF2-40B4-BE49-F238E27FC236}">
                <a16:creationId xmlns:a16="http://schemas.microsoft.com/office/drawing/2014/main" id="{A2B2C17F-12DD-A683-5602-F16A1C9647FB}"/>
              </a:ext>
            </a:extLst>
          </p:cNvPr>
          <p:cNvSpPr>
            <a:spLocks noGrp="1"/>
          </p:cNvSpPr>
          <p:nvPr>
            <p:ph type="pic" sz="quarter" idx="13"/>
          </p:nvPr>
        </p:nvSpPr>
        <p:spPr>
          <a:xfrm>
            <a:off x="7680960" y="2"/>
            <a:ext cx="4206240" cy="109728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2">
              <a:lumMod val="75000"/>
            </a:schemeClr>
          </a:solidFill>
        </p:spPr>
        <p:txBody>
          <a:bodyPr wrap="square" lIns="1463040" tIns="822960" rIns="1463040" anchor="t" anchorCtr="0">
            <a:noAutofit/>
          </a:bodyPr>
          <a:lstStyle>
            <a:lvl1pPr marL="0" indent="0" algn="ctr">
              <a:buNone/>
              <a:defRPr sz="1560">
                <a:solidFill>
                  <a:schemeClr val="bg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624185" y="9572967"/>
            <a:ext cx="1263015" cy="1399832"/>
          </a:xfrm>
          <a:prstGeom prst="rect">
            <a:avLst/>
          </a:prstGeom>
        </p:spPr>
        <p:txBody>
          <a:bodyPr vert="horz" lIns="91440" tIns="45720" rIns="91440" bIns="45720" rtlCol="0" anchor="ctr"/>
          <a:lstStyle>
            <a:lvl1pPr algn="ctr">
              <a:defRPr sz="117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190446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Content and Image">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79D789-F69C-8306-0C19-DF73E69167C4}"/>
              </a:ext>
            </a:extLst>
          </p:cNvPr>
          <p:cNvSpPr>
            <a:spLocks noGrp="1"/>
          </p:cNvSpPr>
          <p:nvPr>
            <p:ph type="title" hasCustomPrompt="1"/>
          </p:nvPr>
        </p:nvSpPr>
        <p:spPr>
          <a:xfrm>
            <a:off x="5534505" y="576777"/>
            <a:ext cx="4906907" cy="5254725"/>
          </a:xfrm>
        </p:spPr>
        <p:txBody>
          <a:bodyPr anchor="b">
            <a:normAutofit/>
          </a:bodyPr>
          <a:lstStyle>
            <a:lvl1pPr>
              <a:defRPr sz="3510">
                <a:solidFill>
                  <a:schemeClr val="bg2"/>
                </a:solidFill>
              </a:defRPr>
            </a:lvl1pPr>
          </a:lstStyle>
          <a:p>
            <a:r>
              <a:rPr lang="en-US"/>
              <a:t>Click to add title</a:t>
            </a:r>
          </a:p>
        </p:txBody>
      </p:sp>
      <p:sp>
        <p:nvSpPr>
          <p:cNvPr id="2" name="Picture Placeholder 1">
            <a:extLst>
              <a:ext uri="{FF2B5EF4-FFF2-40B4-BE49-F238E27FC236}">
                <a16:creationId xmlns:a16="http://schemas.microsoft.com/office/drawing/2014/main" id="{A2003524-9DE3-1117-2E91-80A1CB96DE3E}"/>
              </a:ext>
            </a:extLst>
          </p:cNvPr>
          <p:cNvSpPr>
            <a:spLocks noGrp="1"/>
          </p:cNvSpPr>
          <p:nvPr>
            <p:ph type="pic" sz="quarter" idx="11"/>
          </p:nvPr>
        </p:nvSpPr>
        <p:spPr>
          <a:xfrm>
            <a:off x="1" y="0"/>
            <a:ext cx="4200763" cy="10972800"/>
          </a:xfrm>
          <a:custGeom>
            <a:avLst/>
            <a:gdLst>
              <a:gd name="connsiteX0" fmla="*/ 0 w 4308475"/>
              <a:gd name="connsiteY0" fmla="*/ 0 h 6858000"/>
              <a:gd name="connsiteX1" fmla="*/ 4308475 w 4308475"/>
              <a:gd name="connsiteY1" fmla="*/ 0 h 6858000"/>
              <a:gd name="connsiteX2" fmla="*/ 4308475 w 4308475"/>
              <a:gd name="connsiteY2" fmla="*/ 3390898 h 6858000"/>
              <a:gd name="connsiteX3" fmla="*/ 4307536 w 4308475"/>
              <a:gd name="connsiteY3" fmla="*/ 3390898 h 6858000"/>
              <a:gd name="connsiteX4" fmla="*/ 4290702 w 4308475"/>
              <a:gd name="connsiteY4" fmla="*/ 3724279 h 6858000"/>
              <a:gd name="connsiteX5" fmla="*/ 1146183 w 4308475"/>
              <a:gd name="connsiteY5" fmla="*/ 6848898 h 6858000"/>
              <a:gd name="connsiteX6" fmla="*/ 953984 w 4308475"/>
              <a:gd name="connsiteY6" fmla="*/ 6857998 h 6858000"/>
              <a:gd name="connsiteX7" fmla="*/ 4308475 w 4308475"/>
              <a:gd name="connsiteY7" fmla="*/ 6857998 h 6858000"/>
              <a:gd name="connsiteX8" fmla="*/ 4308475 w 4308475"/>
              <a:gd name="connsiteY8" fmla="*/ 6858000 h 6858000"/>
              <a:gd name="connsiteX9" fmla="*/ 0 w 430847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8475" h="6858000">
                <a:moveTo>
                  <a:pt x="0" y="0"/>
                </a:moveTo>
                <a:lnTo>
                  <a:pt x="4308475" y="0"/>
                </a:lnTo>
                <a:lnTo>
                  <a:pt x="4308475" y="3390898"/>
                </a:lnTo>
                <a:lnTo>
                  <a:pt x="4307536" y="3390898"/>
                </a:lnTo>
                <a:lnTo>
                  <a:pt x="4290702" y="3724279"/>
                </a:lnTo>
                <a:cubicBezTo>
                  <a:pt x="4122756" y="5378008"/>
                  <a:pt x="2802922" y="6691208"/>
                  <a:pt x="1146183" y="6848898"/>
                </a:cubicBezTo>
                <a:lnTo>
                  <a:pt x="953984" y="6857998"/>
                </a:lnTo>
                <a:lnTo>
                  <a:pt x="4308475" y="6857998"/>
                </a:lnTo>
                <a:lnTo>
                  <a:pt x="4308475" y="6858000"/>
                </a:lnTo>
                <a:lnTo>
                  <a:pt x="0" y="6858000"/>
                </a:lnTo>
                <a:close/>
              </a:path>
            </a:pathLst>
          </a:custGeom>
        </p:spPr>
        <p:txBody>
          <a:bodyPr wrap="square">
            <a:noAutofit/>
          </a:bodyPr>
          <a:lstStyle>
            <a:lvl1pPr marL="0" indent="0" algn="ctr">
              <a:buNone/>
              <a:defRPr>
                <a:solidFill>
                  <a:schemeClr val="bg2"/>
                </a:solidFill>
              </a:defRPr>
            </a:lvl1pPr>
          </a:lstStyle>
          <a:p>
            <a:r>
              <a:rPr lang="en-US"/>
              <a:t>Click icon to add picture</a:t>
            </a:r>
          </a:p>
        </p:txBody>
      </p:sp>
      <p:sp>
        <p:nvSpPr>
          <p:cNvPr id="10" name="Content Placeholder 9">
            <a:extLst>
              <a:ext uri="{FF2B5EF4-FFF2-40B4-BE49-F238E27FC236}">
                <a16:creationId xmlns:a16="http://schemas.microsoft.com/office/drawing/2014/main" id="{FE5C55B8-DD4C-A859-38F5-CC8FE0920B85}"/>
              </a:ext>
            </a:extLst>
          </p:cNvPr>
          <p:cNvSpPr>
            <a:spLocks noGrp="1"/>
          </p:cNvSpPr>
          <p:nvPr>
            <p:ph sz="quarter" idx="10" hasCustomPrompt="1"/>
          </p:nvPr>
        </p:nvSpPr>
        <p:spPr>
          <a:xfrm>
            <a:off x="5534399" y="6154226"/>
            <a:ext cx="4906907" cy="3418736"/>
          </a:xfrm>
        </p:spPr>
        <p:txBody>
          <a:bodyPr>
            <a:normAutofit/>
          </a:bodyPr>
          <a:lstStyle>
            <a:lvl1pPr marL="0" indent="0">
              <a:buNone/>
              <a:defRPr sz="1755">
                <a:solidFill>
                  <a:schemeClr val="bg2"/>
                </a:solidFill>
              </a:defRPr>
            </a:lvl1pPr>
            <a:lvl2pPr marL="445770" indent="0">
              <a:buNone/>
              <a:defRPr sz="1560">
                <a:solidFill>
                  <a:schemeClr val="bg2"/>
                </a:solidFill>
              </a:defRPr>
            </a:lvl2pPr>
            <a:lvl3pPr marL="891540" indent="0">
              <a:buNone/>
              <a:defRPr sz="1365">
                <a:solidFill>
                  <a:schemeClr val="bg2"/>
                </a:solidFill>
              </a:defRPr>
            </a:lvl3pPr>
            <a:lvl4pPr marL="1337310" indent="0">
              <a:buNone/>
              <a:defRPr sz="1170">
                <a:solidFill>
                  <a:schemeClr val="bg2"/>
                </a:solidFill>
              </a:defRPr>
            </a:lvl4pPr>
            <a:lvl5pPr marL="1783080" indent="0">
              <a:buNone/>
              <a:defRPr sz="1170">
                <a:solidFill>
                  <a:schemeClr val="bg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624185" y="9572967"/>
            <a:ext cx="1263015" cy="1399832"/>
          </a:xfrm>
          <a:prstGeom prst="rect">
            <a:avLst/>
          </a:prstGeom>
        </p:spPr>
        <p:txBody>
          <a:bodyPr vert="horz" lIns="91440" tIns="45720" rIns="91440" bIns="45720" rtlCol="0" anchor="ctr"/>
          <a:lstStyle>
            <a:lvl1pPr algn="ctr">
              <a:defRPr sz="1170">
                <a:solidFill>
                  <a:srgbClr val="FFFFFF"/>
                </a:solidFill>
                <a:latin typeface="+mj-lt"/>
              </a:defRPr>
            </a:lvl1pPr>
          </a:lstStyle>
          <a:p>
            <a:fld id="{08AB70BE-1769-45B8-85A6-0C837432C7E6}" type="slidenum">
              <a:rPr lang="en-US" smtClean="0"/>
              <a:pPr/>
              <a:t>‹#›</a:t>
            </a:fld>
            <a:endParaRPr lang="en-US"/>
          </a:p>
        </p:txBody>
      </p:sp>
      <p:sp>
        <p:nvSpPr>
          <p:cNvPr id="7" name="Freeform: Shape 9">
            <a:extLst>
              <a:ext uri="{FF2B5EF4-FFF2-40B4-BE49-F238E27FC236}">
                <a16:creationId xmlns:a16="http://schemas.microsoft.com/office/drawing/2014/main" id="{6DC123BA-30A1-50DE-FC24-33C67A8FA78E}"/>
              </a:ext>
              <a:ext uri="{C183D7F6-B498-43B3-948B-1728B52AA6E4}">
                <adec:decorative xmlns:adec="http://schemas.microsoft.com/office/drawing/2017/decorative" val="1"/>
              </a:ext>
            </a:extLst>
          </p:cNvPr>
          <p:cNvSpPr/>
          <p:nvPr userDrawn="1"/>
        </p:nvSpPr>
        <p:spPr>
          <a:xfrm flipH="1" flipV="1">
            <a:off x="4201043" y="5425437"/>
            <a:ext cx="3270909" cy="554736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Tree>
    <p:extLst>
      <p:ext uri="{BB962C8B-B14F-4D97-AF65-F5344CB8AC3E}">
        <p14:creationId xmlns:p14="http://schemas.microsoft.com/office/powerpoint/2010/main" val="3403818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10C35C-5361-BD30-EB79-01BD72158B57}"/>
              </a:ext>
              <a:ext uri="{C183D7F6-B498-43B3-948B-1728B52AA6E4}">
                <adec:decorative xmlns:adec="http://schemas.microsoft.com/office/drawing/2017/decorative" val="1"/>
              </a:ext>
            </a:extLst>
          </p:cNvPr>
          <p:cNvSpPr/>
          <p:nvPr userDrawn="1"/>
        </p:nvSpPr>
        <p:spPr>
          <a:xfrm rot="5400000">
            <a:off x="-5060362" y="5060374"/>
            <a:ext cx="10972800" cy="852077"/>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 name="Freeform 26">
            <a:extLst>
              <a:ext uri="{FF2B5EF4-FFF2-40B4-BE49-F238E27FC236}">
                <a16:creationId xmlns:a16="http://schemas.microsoft.com/office/drawing/2014/main" id="{948A7171-32A3-1CAC-DDFD-7C44DDAF06EA}"/>
              </a:ext>
              <a:ext uri="{C183D7F6-B498-43B3-948B-1728B52AA6E4}">
                <adec:decorative xmlns:adec="http://schemas.microsoft.com/office/drawing/2017/decorative" val="1"/>
              </a:ext>
            </a:extLst>
          </p:cNvPr>
          <p:cNvSpPr>
            <a:spLocks noChangeAspect="1"/>
          </p:cNvSpPr>
          <p:nvPr userDrawn="1"/>
        </p:nvSpPr>
        <p:spPr>
          <a:xfrm flipH="1" flipV="1">
            <a:off x="2" y="0"/>
            <a:ext cx="1702031" cy="1404518"/>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8" name="Freeform 47">
            <a:extLst>
              <a:ext uri="{FF2B5EF4-FFF2-40B4-BE49-F238E27FC236}">
                <a16:creationId xmlns:a16="http://schemas.microsoft.com/office/drawing/2014/main" id="{06FD5EAC-FAC4-CDB4-6AB8-809E940F0780}"/>
              </a:ext>
              <a:ext uri="{C183D7F6-B498-43B3-948B-1728B52AA6E4}">
                <adec:decorative xmlns:adec="http://schemas.microsoft.com/office/drawing/2017/decorative" val="1"/>
              </a:ext>
            </a:extLst>
          </p:cNvPr>
          <p:cNvSpPr/>
          <p:nvPr userDrawn="1"/>
        </p:nvSpPr>
        <p:spPr>
          <a:xfrm>
            <a:off x="8766853" y="5852301"/>
            <a:ext cx="3120348" cy="5120512"/>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10" name="Title 9">
            <a:extLst>
              <a:ext uri="{FF2B5EF4-FFF2-40B4-BE49-F238E27FC236}">
                <a16:creationId xmlns:a16="http://schemas.microsoft.com/office/drawing/2014/main" id="{6DA13352-25BC-FD28-A34C-DD204D5BF178}"/>
              </a:ext>
            </a:extLst>
          </p:cNvPr>
          <p:cNvSpPr>
            <a:spLocks noGrp="1"/>
          </p:cNvSpPr>
          <p:nvPr>
            <p:ph type="title" hasCustomPrompt="1"/>
          </p:nvPr>
        </p:nvSpPr>
        <p:spPr>
          <a:xfrm>
            <a:off x="1347204" y="393893"/>
            <a:ext cx="9286875" cy="3071234"/>
          </a:xfrm>
        </p:spPr>
        <p:txBody>
          <a:bodyPr>
            <a:normAutofit/>
          </a:bodyPr>
          <a:lstStyle>
            <a:lvl1pPr>
              <a:defRPr sz="3510">
                <a:solidFill>
                  <a:schemeClr val="accent2">
                    <a:lumMod val="75000"/>
                  </a:schemeClr>
                </a:solidFill>
              </a:defRPr>
            </a:lvl1pPr>
          </a:lstStyle>
          <a:p>
            <a:r>
              <a:rPr lang="en-US"/>
              <a:t>Click to add title</a:t>
            </a:r>
          </a:p>
        </p:txBody>
      </p:sp>
      <p:sp>
        <p:nvSpPr>
          <p:cNvPr id="12" name="Content Placeholder 11">
            <a:extLst>
              <a:ext uri="{FF2B5EF4-FFF2-40B4-BE49-F238E27FC236}">
                <a16:creationId xmlns:a16="http://schemas.microsoft.com/office/drawing/2014/main" id="{034108AC-4ED2-99E6-0212-0AC0802C553A}"/>
              </a:ext>
            </a:extLst>
          </p:cNvPr>
          <p:cNvSpPr>
            <a:spLocks noGrp="1"/>
          </p:cNvSpPr>
          <p:nvPr>
            <p:ph sz="quarter" idx="10" hasCustomPrompt="1"/>
          </p:nvPr>
        </p:nvSpPr>
        <p:spPr>
          <a:xfrm>
            <a:off x="1337310" y="3638454"/>
            <a:ext cx="9286875" cy="5308600"/>
          </a:xfrm>
        </p:spPr>
        <p:txBody>
          <a:bodyPr>
            <a:normAutofit/>
          </a:bodyPr>
          <a:lstStyle>
            <a:lvl1pPr>
              <a:spcBef>
                <a:spcPts val="0"/>
              </a:spcBef>
              <a:spcAft>
                <a:spcPts val="585"/>
              </a:spcAft>
              <a:buClr>
                <a:schemeClr val="tx1"/>
              </a:buClr>
              <a:defRPr sz="1755"/>
            </a:lvl1pPr>
            <a:lvl2pPr>
              <a:spcBef>
                <a:spcPts val="0"/>
              </a:spcBef>
              <a:spcAft>
                <a:spcPts val="585"/>
              </a:spcAft>
              <a:buClr>
                <a:schemeClr val="tx1"/>
              </a:buClr>
              <a:defRPr sz="1560"/>
            </a:lvl2pPr>
            <a:lvl3pPr>
              <a:spcBef>
                <a:spcPts val="0"/>
              </a:spcBef>
              <a:spcAft>
                <a:spcPts val="585"/>
              </a:spcAft>
              <a:buClr>
                <a:schemeClr val="tx1"/>
              </a:buClr>
              <a:defRPr sz="1365"/>
            </a:lvl3pPr>
            <a:lvl4pPr>
              <a:spcBef>
                <a:spcPts val="0"/>
              </a:spcBef>
              <a:spcAft>
                <a:spcPts val="585"/>
              </a:spcAft>
              <a:buClr>
                <a:schemeClr val="tx1"/>
              </a:buClr>
              <a:defRPr sz="1170"/>
            </a:lvl4pPr>
            <a:lvl5pPr>
              <a:spcBef>
                <a:spcPts val="0"/>
              </a:spcBef>
              <a:spcAft>
                <a:spcPts val="585"/>
              </a:spcAft>
              <a:buClr>
                <a:schemeClr val="tx1"/>
              </a:buClr>
              <a:defRPr sz="117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624185" y="9572967"/>
            <a:ext cx="1263015" cy="1399832"/>
          </a:xfrm>
          <a:prstGeom prst="rect">
            <a:avLst/>
          </a:prstGeom>
        </p:spPr>
        <p:txBody>
          <a:bodyPr vert="horz" lIns="91440" tIns="45720" rIns="91440" bIns="45720" rtlCol="0" anchor="ctr"/>
          <a:lstStyle>
            <a:lvl1pPr algn="ctr">
              <a:defRPr sz="117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22259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882625" y="945069"/>
            <a:ext cx="9666988" cy="2126406"/>
          </a:xfrm>
        </p:spPr>
        <p:txBody>
          <a:bodyPr>
            <a:normAutofit/>
          </a:bodyPr>
          <a:lstStyle>
            <a:lvl1pPr>
              <a:lnSpc>
                <a:spcPct val="100000"/>
              </a:lnSpc>
              <a:defRPr sz="3900"/>
            </a:lvl1pPr>
          </a:lstStyle>
          <a:p>
            <a:r>
              <a:rPr lang="en-US"/>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891540" y="3071477"/>
            <a:ext cx="9666989" cy="6597309"/>
          </a:xfrm>
        </p:spPr>
        <p:txBody>
          <a:bodyPr>
            <a:normAutofit/>
          </a:bodyPr>
          <a:lstStyle>
            <a:lvl1pPr>
              <a:defRPr sz="1950"/>
            </a:lvl1pPr>
            <a:lvl2pPr>
              <a:defRPr sz="1755"/>
            </a:lvl2pPr>
            <a:lvl3pPr>
              <a:defRPr sz="1560"/>
            </a:lvl3pPr>
            <a:lvl4pPr>
              <a:defRPr sz="1365"/>
            </a:lvl4pPr>
            <a:lvl5pPr>
              <a:defRPr sz="13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090204" y="10295239"/>
            <a:ext cx="2016170" cy="584200"/>
          </a:xfrm>
        </p:spPr>
        <p:txBody>
          <a:bodyPr/>
          <a:lstStyle>
            <a:lvl1pPr algn="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69393" y="10299802"/>
            <a:ext cx="3681516" cy="584200"/>
          </a:xfrm>
        </p:spPr>
        <p:txBody>
          <a:bodyPr/>
          <a:lstStyle>
            <a:lvl1pPr algn="l">
              <a:defRPr>
                <a:solidFill>
                  <a:schemeClr val="accent2"/>
                </a:solidFill>
              </a:defRPr>
            </a:lvl1pPr>
          </a:lstStyle>
          <a:p>
            <a:endParaRPr lang="en-US" sz="975"/>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106374" y="10295239"/>
            <a:ext cx="675929" cy="584200"/>
          </a:xfrm>
        </p:spPr>
        <p:txBody>
          <a:bodyPr/>
          <a:lstStyle>
            <a:lvl1pPr>
              <a:defRPr>
                <a:solidFill>
                  <a:schemeClr val="bg1"/>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820939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485900" y="2113281"/>
            <a:ext cx="8915400" cy="4953301"/>
          </a:xfrm>
        </p:spPr>
        <p:txBody>
          <a:bodyPr anchor="b">
            <a:normAutofit/>
          </a:bodyPr>
          <a:lstStyle>
            <a:lvl1pPr>
              <a:defRPr sz="5265"/>
            </a:lvl1pPr>
          </a:lstStyle>
          <a:p>
            <a:r>
              <a:rPr lang="en-US"/>
              <a:t>Click to edit Master title style</a:t>
            </a:r>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485900" y="7343142"/>
            <a:ext cx="8915401" cy="2400299"/>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sz="975"/>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31421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373593" y="3461961"/>
            <a:ext cx="4495711" cy="6421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100829" y="3461960"/>
            <a:ext cx="4732419" cy="6421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sz="975"/>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6229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18793" y="584201"/>
            <a:ext cx="10252710" cy="2120901"/>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18794" y="2689861"/>
            <a:ext cx="5028842" cy="1318259"/>
          </a:xfrm>
        </p:spPr>
        <p:txBody>
          <a:bodyPr anchor="b">
            <a:normAutofit/>
          </a:bodyPr>
          <a:lstStyle>
            <a:lvl1pPr marL="0" indent="0">
              <a:buNone/>
              <a:defRPr sz="1755" b="1" cap="all" spc="293" baseline="0"/>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18794" y="4216998"/>
            <a:ext cx="5028842" cy="5686462"/>
          </a:xfrm>
        </p:spPr>
        <p:txBody>
          <a:bodyPr>
            <a:normAutofit/>
          </a:bodyPr>
          <a:lstStyle>
            <a:lvl1pPr>
              <a:defRPr sz="2340"/>
            </a:lvl1pPr>
            <a:lvl2pPr>
              <a:defRPr sz="1950"/>
            </a:lvl2pPr>
            <a:lvl3pPr>
              <a:defRPr sz="1755"/>
            </a:lvl3pPr>
            <a:lvl4pPr>
              <a:defRPr sz="1560"/>
            </a:lvl4pPr>
            <a:lvl5pPr>
              <a:defRPr sz="156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017895" y="2689861"/>
            <a:ext cx="5053608" cy="1318259"/>
          </a:xfrm>
        </p:spPr>
        <p:txBody>
          <a:bodyPr anchor="b">
            <a:normAutofit/>
          </a:bodyPr>
          <a:lstStyle>
            <a:lvl1pPr marL="0" indent="0">
              <a:buNone/>
              <a:defRPr sz="1755" b="1" cap="all" spc="293" baseline="0"/>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017895" y="4216997"/>
            <a:ext cx="5053608" cy="5686464"/>
          </a:xfrm>
        </p:spPr>
        <p:txBody>
          <a:bodyPr>
            <a:normAutofit/>
          </a:bodyPr>
          <a:lstStyle>
            <a:lvl1pPr>
              <a:defRPr sz="2340"/>
            </a:lvl1pPr>
            <a:lvl2pPr>
              <a:defRPr sz="1950"/>
            </a:lvl2pPr>
            <a:lvl3pPr>
              <a:defRPr sz="1755"/>
            </a:lvl3pPr>
            <a:lvl4pPr>
              <a:defRPr sz="1560"/>
            </a:lvl4pPr>
            <a:lvl5pPr>
              <a:defRPr sz="156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sz="975"/>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134210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sz="975"/>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908977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sz="975"/>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1539427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18794" y="731520"/>
            <a:ext cx="3833931" cy="2560320"/>
          </a:xfrm>
        </p:spPr>
        <p:txBody>
          <a:bodyPr anchor="b"/>
          <a:lstStyle>
            <a:lvl1pPr>
              <a:defRPr sz="312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053608" y="1579881"/>
            <a:ext cx="6017895" cy="7797800"/>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18794" y="3291840"/>
            <a:ext cx="3833931" cy="6098541"/>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sz="975"/>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41473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18794" y="731520"/>
            <a:ext cx="3833931" cy="2560320"/>
          </a:xfrm>
        </p:spPr>
        <p:txBody>
          <a:bodyPr anchor="b"/>
          <a:lstStyle>
            <a:lvl1pPr>
              <a:defRPr sz="312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053608" y="1579881"/>
            <a:ext cx="6017895" cy="7797800"/>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18794" y="3291840"/>
            <a:ext cx="3833931" cy="6098541"/>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sz="975"/>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60365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623586" y="5972096"/>
            <a:ext cx="3268388" cy="5000704"/>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1223" y="10295297"/>
            <a:ext cx="3342312" cy="584200"/>
          </a:xfrm>
          <a:prstGeom prst="rect">
            <a:avLst/>
          </a:prstGeom>
        </p:spPr>
        <p:txBody>
          <a:bodyPr vert="horz" lIns="91440" tIns="45720" rIns="91440" bIns="45720" rtlCol="0" anchor="ctr"/>
          <a:lstStyle>
            <a:lvl1pPr algn="l">
              <a:defRPr sz="1024" spc="49" baseline="0">
                <a:solidFill>
                  <a:schemeClr val="accent2"/>
                </a:solidFill>
                <a:latin typeface="+mn-lt"/>
              </a:defRPr>
            </a:lvl1pPr>
          </a:lstStyle>
          <a:p>
            <a:endParaRPr lang="en-US" sz="975"/>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886056" y="944595"/>
            <a:ext cx="9947192" cy="21214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895854" y="3066020"/>
            <a:ext cx="9937393" cy="6613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8791575" y="10293124"/>
            <a:ext cx="2314796" cy="588546"/>
          </a:xfrm>
          <a:prstGeom prst="rect">
            <a:avLst/>
          </a:prstGeom>
        </p:spPr>
        <p:txBody>
          <a:bodyPr vert="horz" lIns="91440" tIns="45720" rIns="91440" bIns="45720" rtlCol="0" anchor="ctr"/>
          <a:lstStyle>
            <a:lvl1pPr algn="r">
              <a:defRPr sz="1024" spc="49" baseline="0">
                <a:solidFill>
                  <a:srgbClr val="FFFFFF"/>
                </a:solidFill>
                <a:latin typeface="+mn-lt"/>
              </a:defRPr>
            </a:lvl1pPr>
          </a:lstStyle>
          <a:p>
            <a:endParaRPr lang="en-US"/>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106372" y="10293125"/>
            <a:ext cx="675931" cy="588547"/>
          </a:xfrm>
          <a:prstGeom prst="rect">
            <a:avLst/>
          </a:prstGeom>
        </p:spPr>
        <p:txBody>
          <a:bodyPr vert="horz" lIns="91440" tIns="45720" rIns="91440" bIns="45720" rtlCol="0" anchor="ctr"/>
          <a:lstStyle>
            <a:lvl1pPr algn="r">
              <a:defRPr sz="195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1305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hdr="0" ftr="0" dt="0"/>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56" userDrawn="1">
          <p15:clr>
            <a:srgbClr val="F26B43"/>
          </p15:clr>
        </p15:guide>
        <p15:guide id="2" pos="3744" userDrawn="1">
          <p15:clr>
            <a:srgbClr val="F26B43"/>
          </p15:clr>
        </p15:guide>
        <p15:guide id="3" orient="horz" pos="4378" userDrawn="1">
          <p15:clr>
            <a:srgbClr val="F26B43"/>
          </p15:clr>
        </p15:guide>
        <p15:guide id="4" orient="horz" pos="5299" userDrawn="1">
          <p15:clr>
            <a:srgbClr val="F26B43"/>
          </p15:clr>
        </p15:guide>
        <p15:guide id="5" orient="horz" pos="691" userDrawn="1">
          <p15:clr>
            <a:srgbClr val="F26B43"/>
          </p15:clr>
        </p15:guide>
        <p15:guide id="7" pos="4306" userDrawn="1">
          <p15:clr>
            <a:srgbClr val="F26B43"/>
          </p15:clr>
        </p15:guide>
        <p15:guide id="8" pos="5429" userDrawn="1">
          <p15:clr>
            <a:srgbClr val="F26B43"/>
          </p15:clr>
        </p15:guide>
        <p15:guide id="9" pos="7114" userDrawn="1">
          <p15:clr>
            <a:srgbClr val="F26B43"/>
          </p15:clr>
        </p15:guide>
        <p15:guide id="10" pos="2621" userDrawn="1">
          <p15:clr>
            <a:srgbClr val="F26B43"/>
          </p15:clr>
        </p15:guide>
        <p15:guide id="11" pos="1498" userDrawn="1">
          <p15:clr>
            <a:srgbClr val="F26B43"/>
          </p15:clr>
        </p15:guide>
        <p15:guide id="12" pos="374" userDrawn="1">
          <p15:clr>
            <a:srgbClr val="F26B43"/>
          </p15:clr>
        </p15:guide>
        <p15:guide id="13" pos="2059" userDrawn="1">
          <p15:clr>
            <a:srgbClr val="F26B43"/>
          </p15:clr>
        </p15:guide>
        <p15:guide id="14" pos="4867" userDrawn="1">
          <p15:clr>
            <a:srgbClr val="F26B43"/>
          </p15:clr>
        </p15:guide>
        <p15:guide id="15" pos="6552" userDrawn="1">
          <p15:clr>
            <a:srgbClr val="F26B43"/>
          </p15:clr>
        </p15:guide>
        <p15:guide id="16" pos="936" userDrawn="1">
          <p15:clr>
            <a:srgbClr val="F26B43"/>
          </p15:clr>
        </p15:guide>
        <p15:guide id="17" pos="3182" userDrawn="1">
          <p15:clr>
            <a:srgbClr val="F26B43"/>
          </p15:clr>
        </p15:guide>
        <p15:guide id="18" orient="horz" pos="1613" userDrawn="1">
          <p15:clr>
            <a:srgbClr val="F26B43"/>
          </p15:clr>
        </p15:guide>
        <p15:guide id="19" orient="horz" pos="6221" userDrawn="1">
          <p15:clr>
            <a:srgbClr val="F26B43"/>
          </p15:clr>
        </p15:guide>
        <p15:guide id="20" pos="5990" userDrawn="1">
          <p15:clr>
            <a:srgbClr val="F26B43"/>
          </p15:clr>
        </p15:guide>
        <p15:guide id="21" orient="horz" pos="2534" userDrawn="1">
          <p15:clr>
            <a:srgbClr val="F26B43"/>
          </p15:clr>
        </p15:guide>
        <p15:guide id="22" pos="562" userDrawn="1">
          <p15:clr>
            <a:srgbClr val="F26B43"/>
          </p15:clr>
        </p15:guide>
        <p15:guide id="23" pos="6926" userDrawn="1">
          <p15:clr>
            <a:srgbClr val="F26B43"/>
          </p15:clr>
        </p15:guide>
        <p15:guide id="24" pos="749" userDrawn="1">
          <p15:clr>
            <a:srgbClr val="F26B43"/>
          </p15:clr>
        </p15:guide>
        <p15:guide id="25" pos="67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B4_CD1A3B29.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C1_C3EA05F0.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BF_45DD64E2.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C5_4B6CDDCF.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BD_F4581C9A.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C6_F464B96A.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B7_A108D2D0.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emf"/><Relationship Id="rId10" Type="http://schemas.openxmlformats.org/officeDocument/2006/relationships/image" Target="../media/image4.png"/><Relationship Id="rId4" Type="http://schemas.openxmlformats.org/officeDocument/2006/relationships/oleObject" Target="../embeddings/oleObject1.bin"/><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BA_5FEACEFF.xm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coastal.ca.gov/publiced/ccd/10-9-24FinalResults.pdf"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microsoft.com/office/2018/10/relationships/comments" Target="../comments/modernComment_1BE_415B0327.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C0_1A193B1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C2_E159B899.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C4_890E60AD.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9882FA-049D-25F3-3F24-590E9D0F184A}"/>
              </a:ext>
            </a:extLst>
          </p:cNvPr>
          <p:cNvSpPr>
            <a:spLocks noGrp="1"/>
          </p:cNvSpPr>
          <p:nvPr>
            <p:ph type="sldNum" sz="quarter" idx="12"/>
          </p:nvPr>
        </p:nvSpPr>
        <p:spPr/>
        <p:txBody>
          <a:bodyPr/>
          <a:lstStyle/>
          <a:p>
            <a:fld id="{08AB70BE-1769-45B8-85A6-0C837432C7E6}" type="slidenum">
              <a:rPr lang="en-US" sz="1755" smtClean="0">
                <a:latin typeface="Abadi" panose="020B0604020104020204" pitchFamily="34" charset="0"/>
              </a:rPr>
              <a:pPr/>
              <a:t>1</a:t>
            </a:fld>
            <a:endParaRPr lang="en-US" sz="1755">
              <a:latin typeface="Abadi" panose="020B0604020104020204" pitchFamily="34" charset="0"/>
            </a:endParaRPr>
          </a:p>
        </p:txBody>
      </p:sp>
      <p:sp>
        <p:nvSpPr>
          <p:cNvPr id="2" name="Title 1">
            <a:extLst>
              <a:ext uri="{FF2B5EF4-FFF2-40B4-BE49-F238E27FC236}">
                <a16:creationId xmlns:a16="http://schemas.microsoft.com/office/drawing/2014/main" id="{F040D9AD-F97D-8DCF-97C2-FEE69475C0BC}"/>
              </a:ext>
            </a:extLst>
          </p:cNvPr>
          <p:cNvSpPr>
            <a:spLocks noGrp="1"/>
          </p:cNvSpPr>
          <p:nvPr>
            <p:ph type="title" idx="4294967295"/>
          </p:nvPr>
        </p:nvSpPr>
        <p:spPr>
          <a:xfrm>
            <a:off x="540835" y="7042826"/>
            <a:ext cx="10805525" cy="2027238"/>
          </a:xfrm>
        </p:spPr>
        <p:txBody>
          <a:bodyPr>
            <a:normAutofit fontScale="90000"/>
          </a:bodyPr>
          <a:lstStyle/>
          <a:p>
            <a:pPr algn="ctr"/>
            <a:br>
              <a:rPr lang="en-US" sz="4400" dirty="0">
                <a:latin typeface="Abadi" panose="020B0604020104020204" pitchFamily="34" charset="0"/>
              </a:rPr>
            </a:br>
            <a:r>
              <a:rPr lang="en-US" b="1" dirty="0">
                <a:latin typeface="Abadi" panose="020B0604020104020204" pitchFamily="34" charset="0"/>
              </a:rPr>
              <a:t>San Joaquin County’s 26</a:t>
            </a:r>
            <a:r>
              <a:rPr lang="en-US" b="1" baseline="30000" dirty="0">
                <a:latin typeface="Abadi" panose="020B0604020104020204" pitchFamily="34" charset="0"/>
              </a:rPr>
              <a:t>th</a:t>
            </a:r>
            <a:r>
              <a:rPr lang="en-US" b="1" dirty="0">
                <a:latin typeface="Abadi" panose="020B0604020104020204" pitchFamily="34" charset="0"/>
              </a:rPr>
              <a:t> Annual Coastal Cleanup Day</a:t>
            </a:r>
            <a:br>
              <a:rPr lang="en-US" sz="3600" dirty="0">
                <a:latin typeface="Abadi" panose="020B0604020104020204" pitchFamily="34" charset="0"/>
              </a:rPr>
            </a:br>
            <a:br>
              <a:rPr lang="en-US" sz="3600" dirty="0">
                <a:latin typeface="Abadi" panose="020B0604020104020204" pitchFamily="34" charset="0"/>
              </a:rPr>
            </a:br>
            <a:r>
              <a:rPr lang="en-US" sz="3100" dirty="0">
                <a:latin typeface="Abadi" panose="020B0604020104020204" pitchFamily="34" charset="0"/>
              </a:rPr>
              <a:t>Event Date: September 20, 2025 · 9 AM-12 PM</a:t>
            </a:r>
          </a:p>
        </p:txBody>
      </p:sp>
      <p:pic>
        <p:nvPicPr>
          <p:cNvPr id="6" name="Picture 5">
            <a:extLst>
              <a:ext uri="{FF2B5EF4-FFF2-40B4-BE49-F238E27FC236}">
                <a16:creationId xmlns:a16="http://schemas.microsoft.com/office/drawing/2014/main" id="{90CEFEA5-0057-0234-D959-5006FB61D6C3}"/>
              </a:ext>
            </a:extLst>
          </p:cNvPr>
          <p:cNvPicPr>
            <a:picLocks noChangeAspect="1"/>
          </p:cNvPicPr>
          <p:nvPr/>
        </p:nvPicPr>
        <p:blipFill>
          <a:blip r:embed="rId4"/>
          <a:srcRect l="18588" r="19933"/>
          <a:stretch>
            <a:fillRect/>
          </a:stretch>
        </p:blipFill>
        <p:spPr>
          <a:xfrm>
            <a:off x="6649541" y="0"/>
            <a:ext cx="5237659" cy="5396147"/>
          </a:xfrm>
          <a:prstGeom prst="rect">
            <a:avLst/>
          </a:prstGeom>
        </p:spPr>
      </p:pic>
      <p:pic>
        <p:nvPicPr>
          <p:cNvPr id="9" name="Picture 8" descr="Logo&#10;&#10;AI-generated content may be incorrect.">
            <a:extLst>
              <a:ext uri="{FF2B5EF4-FFF2-40B4-BE49-F238E27FC236}">
                <a16:creationId xmlns:a16="http://schemas.microsoft.com/office/drawing/2014/main" id="{80849FD9-7F1B-A1D6-CBAC-FB411CEF9992}"/>
              </a:ext>
            </a:extLst>
          </p:cNvPr>
          <p:cNvPicPr>
            <a:picLocks noChangeAspect="1"/>
          </p:cNvPicPr>
          <p:nvPr/>
        </p:nvPicPr>
        <p:blipFill>
          <a:blip r:embed="rId5"/>
          <a:stretch>
            <a:fillRect/>
          </a:stretch>
        </p:blipFill>
        <p:spPr>
          <a:xfrm>
            <a:off x="3657708" y="4052221"/>
            <a:ext cx="4571781" cy="3608827"/>
          </a:xfrm>
          <a:prstGeom prst="rect">
            <a:avLst/>
          </a:prstGeom>
        </p:spPr>
      </p:pic>
      <p:pic>
        <p:nvPicPr>
          <p:cNvPr id="11" name="Picture 10">
            <a:extLst>
              <a:ext uri="{FF2B5EF4-FFF2-40B4-BE49-F238E27FC236}">
                <a16:creationId xmlns:a16="http://schemas.microsoft.com/office/drawing/2014/main" id="{4FD32BDE-2D5E-E45E-0BA9-04DC44F0E101}"/>
              </a:ext>
            </a:extLst>
          </p:cNvPr>
          <p:cNvPicPr>
            <a:picLocks noChangeAspect="1"/>
          </p:cNvPicPr>
          <p:nvPr/>
        </p:nvPicPr>
        <p:blipFill>
          <a:blip r:embed="rId6"/>
          <a:stretch>
            <a:fillRect/>
          </a:stretch>
        </p:blipFill>
        <p:spPr>
          <a:xfrm>
            <a:off x="180637" y="4843017"/>
            <a:ext cx="3837272" cy="2027237"/>
          </a:xfrm>
          <a:prstGeom prst="rect">
            <a:avLst/>
          </a:prstGeom>
        </p:spPr>
      </p:pic>
    </p:spTree>
    <p:extLst>
      <p:ext uri="{BB962C8B-B14F-4D97-AF65-F5344CB8AC3E}">
        <p14:creationId xmlns:p14="http://schemas.microsoft.com/office/powerpoint/2010/main" val="344104836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5D744-C322-EA6A-73DB-4B7D8160E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43" y="4753535"/>
            <a:ext cx="6186400" cy="2861802"/>
          </a:xfrm>
          <a:prstGeom prst="rect">
            <a:avLst/>
          </a:prstGeom>
        </p:spPr>
      </p:pic>
      <p:sp>
        <p:nvSpPr>
          <p:cNvPr id="6" name="TextBox 5">
            <a:extLst>
              <a:ext uri="{FF2B5EF4-FFF2-40B4-BE49-F238E27FC236}">
                <a16:creationId xmlns:a16="http://schemas.microsoft.com/office/drawing/2014/main" id="{6AAF5A32-D3AC-B6DB-FD2A-2F4127351494}"/>
              </a:ext>
            </a:extLst>
          </p:cNvPr>
          <p:cNvSpPr txBox="1"/>
          <p:nvPr/>
        </p:nvSpPr>
        <p:spPr>
          <a:xfrm>
            <a:off x="3843515" y="891173"/>
            <a:ext cx="4200169" cy="707886"/>
          </a:xfrm>
          <a:prstGeom prst="rect">
            <a:avLst/>
          </a:prstGeom>
          <a:noFill/>
        </p:spPr>
        <p:txBody>
          <a:bodyPr wrap="square" rtlCol="0">
            <a:spAutoFit/>
          </a:bodyPr>
          <a:lstStyle/>
          <a:p>
            <a:pPr algn="ctr"/>
            <a:r>
              <a:rPr lang="en-US" sz="4000">
                <a:solidFill>
                  <a:schemeClr val="bg2"/>
                </a:solidFill>
                <a:latin typeface="Abadi" panose="020B0604020104020204" pitchFamily="34" charset="0"/>
              </a:rPr>
              <a:t>Mormon Slough</a:t>
            </a:r>
          </a:p>
        </p:txBody>
      </p:sp>
      <p:graphicFrame>
        <p:nvGraphicFramePr>
          <p:cNvPr id="7" name="Table 6">
            <a:extLst>
              <a:ext uri="{FF2B5EF4-FFF2-40B4-BE49-F238E27FC236}">
                <a16:creationId xmlns:a16="http://schemas.microsoft.com/office/drawing/2014/main" id="{BD7A9AB0-3127-CA81-8E48-49E41412E22C}"/>
              </a:ext>
            </a:extLst>
          </p:cNvPr>
          <p:cNvGraphicFramePr>
            <a:graphicFrameLocks noGrp="1"/>
          </p:cNvGraphicFramePr>
          <p:nvPr>
            <p:extLst>
              <p:ext uri="{D42A27DB-BD31-4B8C-83A1-F6EECF244321}">
                <p14:modId xmlns:p14="http://schemas.microsoft.com/office/powerpoint/2010/main" val="1885941165"/>
              </p:ext>
            </p:extLst>
          </p:nvPr>
        </p:nvGraphicFramePr>
        <p:xfrm>
          <a:off x="969504" y="2203559"/>
          <a:ext cx="9948190" cy="824350"/>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1927278">
                  <a:extLst>
                    <a:ext uri="{9D8B030D-6E8A-4147-A177-3AD203B41FA5}">
                      <a16:colId xmlns:a16="http://schemas.microsoft.com/office/drawing/2014/main" val="1238452827"/>
                    </a:ext>
                  </a:extLst>
                </a:gridCol>
                <a:gridCol w="2016558">
                  <a:extLst>
                    <a:ext uri="{9D8B030D-6E8A-4147-A177-3AD203B41FA5}">
                      <a16:colId xmlns:a16="http://schemas.microsoft.com/office/drawing/2014/main" val="585294306"/>
                    </a:ext>
                  </a:extLst>
                </a:gridCol>
                <a:gridCol w="1467318">
                  <a:extLst>
                    <a:ext uri="{9D8B030D-6E8A-4147-A177-3AD203B41FA5}">
                      <a16:colId xmlns:a16="http://schemas.microsoft.com/office/drawing/2014/main" val="2895843087"/>
                    </a:ext>
                  </a:extLst>
                </a:gridCol>
                <a:gridCol w="1473219">
                  <a:extLst>
                    <a:ext uri="{9D8B030D-6E8A-4147-A177-3AD203B41FA5}">
                      <a16:colId xmlns:a16="http://schemas.microsoft.com/office/drawing/2014/main" val="1353324294"/>
                    </a:ext>
                  </a:extLst>
                </a:gridCol>
                <a:gridCol w="1829408">
                  <a:extLst>
                    <a:ext uri="{9D8B030D-6E8A-4147-A177-3AD203B41FA5}">
                      <a16:colId xmlns:a16="http://schemas.microsoft.com/office/drawing/2014/main" val="342200146"/>
                    </a:ext>
                  </a:extLst>
                </a:gridCol>
                <a:gridCol w="1234409">
                  <a:extLst>
                    <a:ext uri="{9D8B030D-6E8A-4147-A177-3AD203B41FA5}">
                      <a16:colId xmlns:a16="http://schemas.microsoft.com/office/drawing/2014/main" val="2088191550"/>
                    </a:ext>
                  </a:extLst>
                </a:gridCol>
              </a:tblGrid>
              <a:tr h="3395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Site</a:t>
                      </a:r>
                    </a:p>
                  </a:txBody>
                  <a:tcPr marL="72082" marR="72082" marT="36041" marB="36041"/>
                </a:tc>
                <a:tc>
                  <a:txBody>
                    <a:bodyPr/>
                    <a:lstStyle/>
                    <a:p>
                      <a:pPr algn="ctr"/>
                      <a:r>
                        <a:rPr lang="en-US" sz="2000">
                          <a:latin typeface="Abadi" panose="020B0604020104020204" pitchFamily="34" charset="0"/>
                        </a:rPr>
                        <a:t>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Trash (</a:t>
                      </a:r>
                      <a:r>
                        <a:rPr lang="en-US" sz="2000" err="1">
                          <a:latin typeface="Abadi" panose="020B0604020104020204" pitchFamily="34" charset="0"/>
                        </a:rPr>
                        <a:t>lbs</a:t>
                      </a:r>
                      <a:r>
                        <a:rPr lang="en-US" sz="2000">
                          <a:latin typeface="Abadi" panose="020B0604020104020204" pitchFamily="34" charset="0"/>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Miles Covered</a:t>
                      </a:r>
                    </a:p>
                  </a:txBody>
                  <a:tcPr marL="72082" marR="72082" marT="36041" marB="36041"/>
                </a:tc>
                <a:tc>
                  <a:txBody>
                    <a:bodyPr/>
                    <a:lstStyle/>
                    <a:p>
                      <a:pPr algn="ctr"/>
                      <a:r>
                        <a:rPr lang="en-US" sz="2000">
                          <a:latin typeface="Abadi" panose="020B0604020104020204" pitchFamily="34" charset="0"/>
                        </a:rPr>
                        <a:t>District</a:t>
                      </a:r>
                    </a:p>
                  </a:txBody>
                  <a:tcPr marL="72082" marR="72082" marT="36041" marB="36041"/>
                </a:tc>
                <a:extLst>
                  <a:ext uri="{0D108BD9-81ED-4DB2-BD59-A6C34878D82A}">
                    <a16:rowId xmlns:a16="http://schemas.microsoft.com/office/drawing/2014/main" val="3151701921"/>
                  </a:ext>
                </a:extLst>
              </a:tr>
              <a:tr h="447468">
                <a:tc>
                  <a:txBody>
                    <a:bodyPr/>
                    <a:lstStyle/>
                    <a:p>
                      <a:pPr algn="ctr"/>
                      <a:r>
                        <a:rPr lang="en-US" sz="2000">
                          <a:latin typeface="Abadi" panose="020B0604020104020204" pitchFamily="34" charset="0"/>
                        </a:rPr>
                        <a:t>Mormon Slough</a:t>
                      </a:r>
                    </a:p>
                  </a:txBody>
                  <a:tcPr marL="72082" marR="72082" marT="36041" marB="36041"/>
                </a:tc>
                <a:tc>
                  <a:txBody>
                    <a:bodyPr/>
                    <a:lstStyle/>
                    <a:p>
                      <a:pPr algn="ctr"/>
                      <a:r>
                        <a:rPr lang="en-US" sz="2000">
                          <a:latin typeface="Abadi" panose="020B0604020104020204" pitchFamily="34" charset="0"/>
                        </a:rPr>
                        <a:t>Artie Valencia</a:t>
                      </a:r>
                    </a:p>
                  </a:txBody>
                  <a:tcPr marL="72082" marR="72082" marT="36041" marB="36041"/>
                </a:tc>
                <a:tc>
                  <a:txBody>
                    <a:bodyPr/>
                    <a:lstStyle/>
                    <a:p>
                      <a:pPr algn="ctr"/>
                      <a:r>
                        <a:rPr lang="en-US" sz="2000">
                          <a:latin typeface="Abadi" panose="020B0604020104020204" pitchFamily="34" charset="0"/>
                        </a:rPr>
                        <a:t>890</a:t>
                      </a:r>
                    </a:p>
                  </a:txBody>
                  <a:tcPr marL="72082" marR="72082" marT="36041" marB="36041"/>
                </a:tc>
                <a:tc>
                  <a:txBody>
                    <a:bodyPr/>
                    <a:lstStyle/>
                    <a:p>
                      <a:pPr algn="ctr"/>
                      <a:r>
                        <a:rPr lang="en-US" sz="2000">
                          <a:latin typeface="Abadi" panose="020B0604020104020204" pitchFamily="34" charset="0"/>
                        </a:rPr>
                        <a:t>44</a:t>
                      </a:r>
                    </a:p>
                  </a:txBody>
                  <a:tcPr marL="72082" marR="72082" marT="36041" marB="36041"/>
                </a:tc>
                <a:tc>
                  <a:txBody>
                    <a:bodyPr/>
                    <a:lstStyle/>
                    <a:p>
                      <a:pPr algn="ctr"/>
                      <a:r>
                        <a:rPr lang="en-US" sz="2000">
                          <a:latin typeface="Abadi" panose="020B0604020104020204" pitchFamily="34" charset="0"/>
                        </a:rPr>
                        <a:t>1</a:t>
                      </a:r>
                    </a:p>
                  </a:txBody>
                  <a:tcPr marL="72082" marR="72082" marT="36041" marB="36041"/>
                </a:tc>
                <a:tc>
                  <a:txBody>
                    <a:bodyPr/>
                    <a:lstStyle/>
                    <a:p>
                      <a:pPr algn="ctr"/>
                      <a:r>
                        <a:rPr lang="en-US" sz="2000">
                          <a:latin typeface="Abadi" panose="020B0604020104020204" pitchFamily="34" charset="0"/>
                        </a:rPr>
                        <a:t>1</a:t>
                      </a:r>
                    </a:p>
                  </a:txBody>
                  <a:tcPr marL="72082" marR="72082" marT="36041" marB="36041"/>
                </a:tc>
                <a:extLst>
                  <a:ext uri="{0D108BD9-81ED-4DB2-BD59-A6C34878D82A}">
                    <a16:rowId xmlns:a16="http://schemas.microsoft.com/office/drawing/2014/main" val="4006403345"/>
                  </a:ext>
                </a:extLst>
              </a:tr>
            </a:tbl>
          </a:graphicData>
        </a:graphic>
      </p:graphicFrame>
      <p:pic>
        <p:nvPicPr>
          <p:cNvPr id="9" name="Picture 8" descr="A picture containing outdoor, grass, person, sky&#10;&#10;AI-generated content may be incorrect.">
            <a:extLst>
              <a:ext uri="{FF2B5EF4-FFF2-40B4-BE49-F238E27FC236}">
                <a16:creationId xmlns:a16="http://schemas.microsoft.com/office/drawing/2014/main" id="{88B72655-FD10-39C8-FAC1-8B721AAC4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8306" y="3594654"/>
            <a:ext cx="3922727" cy="5325055"/>
          </a:xfrm>
          <a:prstGeom prst="rect">
            <a:avLst/>
          </a:prstGeom>
        </p:spPr>
      </p:pic>
      <p:sp>
        <p:nvSpPr>
          <p:cNvPr id="3" name="Slide Number Placeholder 1">
            <a:extLst>
              <a:ext uri="{FF2B5EF4-FFF2-40B4-BE49-F238E27FC236}">
                <a16:creationId xmlns:a16="http://schemas.microsoft.com/office/drawing/2014/main" id="{6453A882-8D0C-6270-1011-1337710E1811}"/>
              </a:ext>
            </a:extLst>
          </p:cNvPr>
          <p:cNvSpPr txBox="1">
            <a:spLocks/>
          </p:cNvSpPr>
          <p:nvPr/>
        </p:nvSpPr>
        <p:spPr>
          <a:xfrm>
            <a:off x="10902155" y="10225903"/>
            <a:ext cx="457622" cy="35864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AB70BE-1769-45B8-85A6-0C837432C7E6}" type="slidenum">
              <a:rPr lang="en-US" sz="1755" smtClean="0">
                <a:solidFill>
                  <a:schemeClr val="bg2"/>
                </a:solidFill>
                <a:latin typeface="Abadi" panose="020B0604020104020204" pitchFamily="34" charset="0"/>
              </a:rPr>
              <a:pPr algn="ctr"/>
              <a:t>10</a:t>
            </a:fld>
            <a:endParaRPr lang="en-US" sz="1755">
              <a:solidFill>
                <a:schemeClr val="bg2"/>
              </a:solidFill>
              <a:latin typeface="Abadi" panose="020B0604020104020204" pitchFamily="34" charset="0"/>
            </a:endParaRPr>
          </a:p>
        </p:txBody>
      </p:sp>
      <p:pic>
        <p:nvPicPr>
          <p:cNvPr id="2" name="Picture 1">
            <a:extLst>
              <a:ext uri="{FF2B5EF4-FFF2-40B4-BE49-F238E27FC236}">
                <a16:creationId xmlns:a16="http://schemas.microsoft.com/office/drawing/2014/main" id="{2C005204-EB42-0FC1-195F-EEAEB29D8669}"/>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328689406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36066D-D8DD-842D-879E-E6A60693A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009" y="6642848"/>
            <a:ext cx="7377182" cy="2905974"/>
          </a:xfrm>
          <a:prstGeom prst="rect">
            <a:avLst/>
          </a:prstGeom>
        </p:spPr>
      </p:pic>
      <p:graphicFrame>
        <p:nvGraphicFramePr>
          <p:cNvPr id="7" name="Table 6">
            <a:extLst>
              <a:ext uri="{FF2B5EF4-FFF2-40B4-BE49-F238E27FC236}">
                <a16:creationId xmlns:a16="http://schemas.microsoft.com/office/drawing/2014/main" id="{49FFA80D-1E71-CE61-6EE0-1A6D0DF24B22}"/>
              </a:ext>
            </a:extLst>
          </p:cNvPr>
          <p:cNvGraphicFramePr>
            <a:graphicFrameLocks noGrp="1"/>
          </p:cNvGraphicFramePr>
          <p:nvPr>
            <p:extLst>
              <p:ext uri="{D42A27DB-BD31-4B8C-83A1-F6EECF244321}">
                <p14:modId xmlns:p14="http://schemas.microsoft.com/office/powerpoint/2010/main" val="670799065"/>
              </p:ext>
            </p:extLst>
          </p:nvPr>
        </p:nvGraphicFramePr>
        <p:xfrm>
          <a:off x="1523046" y="1675437"/>
          <a:ext cx="8841105" cy="1058564"/>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1252401">
                  <a:extLst>
                    <a:ext uri="{9D8B030D-6E8A-4147-A177-3AD203B41FA5}">
                      <a16:colId xmlns:a16="http://schemas.microsoft.com/office/drawing/2014/main" val="2852564540"/>
                    </a:ext>
                  </a:extLst>
                </a:gridCol>
                <a:gridCol w="2143942">
                  <a:extLst>
                    <a:ext uri="{9D8B030D-6E8A-4147-A177-3AD203B41FA5}">
                      <a16:colId xmlns:a16="http://schemas.microsoft.com/office/drawing/2014/main" val="3098701654"/>
                    </a:ext>
                  </a:extLst>
                </a:gridCol>
                <a:gridCol w="1416467">
                  <a:extLst>
                    <a:ext uri="{9D8B030D-6E8A-4147-A177-3AD203B41FA5}">
                      <a16:colId xmlns:a16="http://schemas.microsoft.com/office/drawing/2014/main" val="229371772"/>
                    </a:ext>
                  </a:extLst>
                </a:gridCol>
                <a:gridCol w="1251926">
                  <a:extLst>
                    <a:ext uri="{9D8B030D-6E8A-4147-A177-3AD203B41FA5}">
                      <a16:colId xmlns:a16="http://schemas.microsoft.com/office/drawing/2014/main" val="285436214"/>
                    </a:ext>
                  </a:extLst>
                </a:gridCol>
                <a:gridCol w="1686809">
                  <a:extLst>
                    <a:ext uri="{9D8B030D-6E8A-4147-A177-3AD203B41FA5}">
                      <a16:colId xmlns:a16="http://schemas.microsoft.com/office/drawing/2014/main" val="487247137"/>
                    </a:ext>
                  </a:extLst>
                </a:gridCol>
                <a:gridCol w="1089560">
                  <a:extLst>
                    <a:ext uri="{9D8B030D-6E8A-4147-A177-3AD203B41FA5}">
                      <a16:colId xmlns:a16="http://schemas.microsoft.com/office/drawing/2014/main" val="2587305945"/>
                    </a:ext>
                  </a:extLst>
                </a:gridCol>
              </a:tblGrid>
              <a:tr h="470970">
                <a:tc>
                  <a:txBody>
                    <a:bodyPr/>
                    <a:lstStyle/>
                    <a:p>
                      <a:pPr algn="ctr"/>
                      <a:r>
                        <a:rPr lang="en-US" sz="2000">
                          <a:latin typeface="Abadi"/>
                        </a:rPr>
                        <a:t>Site</a:t>
                      </a:r>
                    </a:p>
                  </a:txBody>
                  <a:tcPr marL="72082" marR="72082" marT="36041" marB="36041"/>
                </a:tc>
                <a:tc>
                  <a:txBody>
                    <a:bodyPr/>
                    <a:lstStyle/>
                    <a:p>
                      <a:pPr algn="ctr"/>
                      <a:r>
                        <a:rPr lang="en-US" sz="2000">
                          <a:latin typeface="Abadi"/>
                        </a:rPr>
                        <a:t>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a:rPr>
                        <a:t>Trash (</a:t>
                      </a:r>
                      <a:r>
                        <a:rPr lang="en-US" sz="2000" err="1">
                          <a:latin typeface="Abadi"/>
                        </a:rPr>
                        <a:t>lbs</a:t>
                      </a:r>
                      <a:r>
                        <a:rPr lang="en-US" sz="2000">
                          <a:latin typeface="Abadi"/>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a:rPr>
                        <a:t>Miles Covered</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a:rPr>
                        <a:t>District</a:t>
                      </a:r>
                    </a:p>
                  </a:txBody>
                  <a:tcPr marL="72082" marR="72082" marT="36041" marB="36041"/>
                </a:tc>
                <a:extLst>
                  <a:ext uri="{0D108BD9-81ED-4DB2-BD59-A6C34878D82A}">
                    <a16:rowId xmlns:a16="http://schemas.microsoft.com/office/drawing/2014/main" val="2228947311"/>
                  </a:ext>
                </a:extLst>
              </a:tr>
              <a:tr h="339544">
                <a:tc>
                  <a:txBody>
                    <a:bodyPr/>
                    <a:lstStyle/>
                    <a:p>
                      <a:pPr algn="ctr"/>
                      <a:r>
                        <a:rPr lang="en-US" sz="2000">
                          <a:latin typeface="Abadi"/>
                        </a:rPr>
                        <a:t>Lodi Lake</a:t>
                      </a:r>
                    </a:p>
                  </a:txBody>
                  <a:tcPr marL="72082" marR="72082" marT="36041" marB="36041"/>
                </a:tc>
                <a:tc>
                  <a:txBody>
                    <a:bodyPr/>
                    <a:lstStyle/>
                    <a:p>
                      <a:pPr algn="ctr"/>
                      <a:r>
                        <a:rPr lang="en-US" sz="2000">
                          <a:latin typeface="Abadi"/>
                        </a:rPr>
                        <a:t>Kathy Grant</a:t>
                      </a:r>
                    </a:p>
                  </a:txBody>
                  <a:tcPr marL="72082" marR="72082" marT="36041" marB="36041"/>
                </a:tc>
                <a:tc>
                  <a:txBody>
                    <a:bodyPr/>
                    <a:lstStyle/>
                    <a:p>
                      <a:pPr algn="ctr"/>
                      <a:r>
                        <a:rPr lang="en-US" sz="2000">
                          <a:latin typeface="Abadi"/>
                        </a:rPr>
                        <a:t>362</a:t>
                      </a:r>
                    </a:p>
                  </a:txBody>
                  <a:tcPr marL="72082" marR="72082" marT="36041" marB="36041"/>
                </a:tc>
                <a:tc>
                  <a:txBody>
                    <a:bodyPr/>
                    <a:lstStyle/>
                    <a:p>
                      <a:pPr algn="ctr"/>
                      <a:r>
                        <a:rPr lang="en-US" sz="2000">
                          <a:latin typeface="Abadi"/>
                        </a:rPr>
                        <a:t>106</a:t>
                      </a:r>
                    </a:p>
                  </a:txBody>
                  <a:tcPr marL="72082" marR="72082" marT="36041" marB="36041"/>
                </a:tc>
                <a:tc>
                  <a:txBody>
                    <a:bodyPr/>
                    <a:lstStyle/>
                    <a:p>
                      <a:pPr algn="ctr"/>
                      <a:r>
                        <a:rPr lang="en-US" sz="2000">
                          <a:latin typeface="Abadi"/>
                        </a:rPr>
                        <a:t>5</a:t>
                      </a:r>
                    </a:p>
                  </a:txBody>
                  <a:tcPr marL="72082" marR="72082" marT="36041" marB="36041"/>
                </a:tc>
                <a:tc>
                  <a:txBody>
                    <a:bodyPr/>
                    <a:lstStyle/>
                    <a:p>
                      <a:pPr algn="ctr"/>
                      <a:r>
                        <a:rPr lang="en-US" sz="2000">
                          <a:latin typeface="Abadi"/>
                        </a:rPr>
                        <a:t>2</a:t>
                      </a:r>
                    </a:p>
                  </a:txBody>
                  <a:tcPr marL="72082" marR="72082" marT="36041" marB="36041"/>
                </a:tc>
                <a:extLst>
                  <a:ext uri="{0D108BD9-81ED-4DB2-BD59-A6C34878D82A}">
                    <a16:rowId xmlns:a16="http://schemas.microsoft.com/office/drawing/2014/main" val="3389550889"/>
                  </a:ext>
                </a:extLst>
              </a:tr>
            </a:tbl>
          </a:graphicData>
        </a:graphic>
      </p:graphicFrame>
      <p:sp>
        <p:nvSpPr>
          <p:cNvPr id="10" name="TextBox 9">
            <a:extLst>
              <a:ext uri="{FF2B5EF4-FFF2-40B4-BE49-F238E27FC236}">
                <a16:creationId xmlns:a16="http://schemas.microsoft.com/office/drawing/2014/main" id="{8E587E80-0C4D-C25E-84EA-A48ABC2846FE}"/>
              </a:ext>
            </a:extLst>
          </p:cNvPr>
          <p:cNvSpPr txBox="1"/>
          <p:nvPr/>
        </p:nvSpPr>
        <p:spPr>
          <a:xfrm>
            <a:off x="4554218" y="594569"/>
            <a:ext cx="2778759" cy="707886"/>
          </a:xfrm>
          <a:prstGeom prst="rect">
            <a:avLst/>
          </a:prstGeom>
          <a:noFill/>
        </p:spPr>
        <p:txBody>
          <a:bodyPr wrap="square" rtlCol="0">
            <a:spAutoFit/>
          </a:bodyPr>
          <a:lstStyle/>
          <a:p>
            <a:pPr algn="ctr"/>
            <a:r>
              <a:rPr lang="en-US" sz="4000">
                <a:solidFill>
                  <a:schemeClr val="bg2"/>
                </a:solidFill>
                <a:latin typeface="Abadi" panose="020B0604020104020204" pitchFamily="34" charset="0"/>
              </a:rPr>
              <a:t>Lodi Lake</a:t>
            </a:r>
          </a:p>
        </p:txBody>
      </p:sp>
      <p:pic>
        <p:nvPicPr>
          <p:cNvPr id="14" name="Picture 13" descr="A picture containing sky, person, ground, outdoor&#10;&#10;AI-generated content may be incorrect.">
            <a:extLst>
              <a:ext uri="{FF2B5EF4-FFF2-40B4-BE49-F238E27FC236}">
                <a16:creationId xmlns:a16="http://schemas.microsoft.com/office/drawing/2014/main" id="{7D44FD00-5B30-A824-268C-F41C96F3B3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255009" y="2844685"/>
            <a:ext cx="7312882" cy="3665605"/>
          </a:xfrm>
          <a:prstGeom prst="rect">
            <a:avLst/>
          </a:prstGeom>
        </p:spPr>
      </p:pic>
      <p:sp>
        <p:nvSpPr>
          <p:cNvPr id="2" name="Slide Number Placeholder 1">
            <a:extLst>
              <a:ext uri="{FF2B5EF4-FFF2-40B4-BE49-F238E27FC236}">
                <a16:creationId xmlns:a16="http://schemas.microsoft.com/office/drawing/2014/main" id="{C66479A9-8298-37E5-CD5B-BB69D0F8F3BD}"/>
              </a:ext>
            </a:extLst>
          </p:cNvPr>
          <p:cNvSpPr>
            <a:spLocks noGrp="1"/>
          </p:cNvSpPr>
          <p:nvPr>
            <p:ph type="sldNum" sz="quarter" idx="4"/>
          </p:nvPr>
        </p:nvSpPr>
        <p:spPr>
          <a:xfrm>
            <a:off x="10898984" y="10100901"/>
            <a:ext cx="530678" cy="456383"/>
          </a:xfrm>
        </p:spPr>
        <p:txBody>
          <a:bodyPr/>
          <a:lstStyle/>
          <a:p>
            <a:fld id="{08AB70BE-1769-45B8-85A6-0C837432C7E6}" type="slidenum">
              <a:rPr lang="en-US" sz="1755" smtClean="0">
                <a:latin typeface="Abadi" panose="020B0604020104020204" pitchFamily="34" charset="0"/>
              </a:rPr>
              <a:pPr/>
              <a:t>11</a:t>
            </a:fld>
            <a:endParaRPr lang="en-US" sz="1755">
              <a:latin typeface="Abadi" panose="020B0604020104020204" pitchFamily="34" charset="0"/>
            </a:endParaRPr>
          </a:p>
        </p:txBody>
      </p:sp>
      <p:pic>
        <p:nvPicPr>
          <p:cNvPr id="3" name="Picture 2">
            <a:extLst>
              <a:ext uri="{FF2B5EF4-FFF2-40B4-BE49-F238E27FC236}">
                <a16:creationId xmlns:a16="http://schemas.microsoft.com/office/drawing/2014/main" id="{E9A8562B-D21E-934D-330F-956128DBC445}"/>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117213718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E3F471-4532-973D-7719-7F2F3B0DD164}"/>
              </a:ext>
            </a:extLst>
          </p:cNvPr>
          <p:cNvSpPr>
            <a:spLocks noGrp="1"/>
          </p:cNvSpPr>
          <p:nvPr>
            <p:ph type="sldNum" sz="quarter" idx="4"/>
          </p:nvPr>
        </p:nvSpPr>
        <p:spPr/>
        <p:txBody>
          <a:bodyPr/>
          <a:lstStyle/>
          <a:p>
            <a:fld id="{08AB70BE-1769-45B8-85A6-0C837432C7E6}" type="slidenum">
              <a:rPr lang="en-US" sz="1755" smtClean="0">
                <a:latin typeface="Abadi" panose="020B0604020104020204" pitchFamily="34" charset="0"/>
              </a:rPr>
              <a:pPr/>
              <a:t>12</a:t>
            </a:fld>
            <a:endParaRPr lang="en-US" sz="1755">
              <a:latin typeface="Abadi" panose="020B0604020104020204" pitchFamily="34" charset="0"/>
            </a:endParaRPr>
          </a:p>
        </p:txBody>
      </p:sp>
      <p:graphicFrame>
        <p:nvGraphicFramePr>
          <p:cNvPr id="6" name="Table 5">
            <a:extLst>
              <a:ext uri="{FF2B5EF4-FFF2-40B4-BE49-F238E27FC236}">
                <a16:creationId xmlns:a16="http://schemas.microsoft.com/office/drawing/2014/main" id="{2A2CCAF3-9998-8A8A-80BD-E3DFB6FD7B84}"/>
              </a:ext>
            </a:extLst>
          </p:cNvPr>
          <p:cNvGraphicFramePr>
            <a:graphicFrameLocks noGrp="1"/>
          </p:cNvGraphicFramePr>
          <p:nvPr>
            <p:extLst>
              <p:ext uri="{D42A27DB-BD31-4B8C-83A1-F6EECF244321}">
                <p14:modId xmlns:p14="http://schemas.microsoft.com/office/powerpoint/2010/main" val="861082647"/>
              </p:ext>
            </p:extLst>
          </p:nvPr>
        </p:nvGraphicFramePr>
        <p:xfrm>
          <a:off x="1099685" y="2738802"/>
          <a:ext cx="9687827" cy="1107161"/>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2046056">
                  <a:extLst>
                    <a:ext uri="{9D8B030D-6E8A-4147-A177-3AD203B41FA5}">
                      <a16:colId xmlns:a16="http://schemas.microsoft.com/office/drawing/2014/main" val="1503558304"/>
                    </a:ext>
                  </a:extLst>
                </a:gridCol>
                <a:gridCol w="2027192">
                  <a:extLst>
                    <a:ext uri="{9D8B030D-6E8A-4147-A177-3AD203B41FA5}">
                      <a16:colId xmlns:a16="http://schemas.microsoft.com/office/drawing/2014/main" val="4107358303"/>
                    </a:ext>
                  </a:extLst>
                </a:gridCol>
                <a:gridCol w="1284243">
                  <a:extLst>
                    <a:ext uri="{9D8B030D-6E8A-4147-A177-3AD203B41FA5}">
                      <a16:colId xmlns:a16="http://schemas.microsoft.com/office/drawing/2014/main" val="371216534"/>
                    </a:ext>
                  </a:extLst>
                </a:gridCol>
                <a:gridCol w="1464672">
                  <a:extLst>
                    <a:ext uri="{9D8B030D-6E8A-4147-A177-3AD203B41FA5}">
                      <a16:colId xmlns:a16="http://schemas.microsoft.com/office/drawing/2014/main" val="246955403"/>
                    </a:ext>
                  </a:extLst>
                </a:gridCol>
                <a:gridCol w="1761853">
                  <a:extLst>
                    <a:ext uri="{9D8B030D-6E8A-4147-A177-3AD203B41FA5}">
                      <a16:colId xmlns:a16="http://schemas.microsoft.com/office/drawing/2014/main" val="1263447760"/>
                    </a:ext>
                  </a:extLst>
                </a:gridCol>
                <a:gridCol w="1103811">
                  <a:extLst>
                    <a:ext uri="{9D8B030D-6E8A-4147-A177-3AD203B41FA5}">
                      <a16:colId xmlns:a16="http://schemas.microsoft.com/office/drawing/2014/main" val="2712818571"/>
                    </a:ext>
                  </a:extLst>
                </a:gridCol>
              </a:tblGrid>
              <a:tr h="4254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Site</a:t>
                      </a:r>
                    </a:p>
                  </a:txBody>
                  <a:tcPr marL="72082" marR="72082" marT="36041" marB="36041"/>
                </a:tc>
                <a:tc>
                  <a:txBody>
                    <a:bodyPr/>
                    <a:lstStyle/>
                    <a:p>
                      <a:pPr algn="ctr"/>
                      <a:r>
                        <a:rPr lang="en-US" sz="2000">
                          <a:latin typeface="Abadi" panose="020B0604020104020204" pitchFamily="34" charset="0"/>
                        </a:rPr>
                        <a:t>Site 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Trash (</a:t>
                      </a:r>
                      <a:r>
                        <a:rPr lang="en-US" sz="2000" err="1">
                          <a:latin typeface="Abadi" panose="020B0604020104020204" pitchFamily="34" charset="0"/>
                        </a:rPr>
                        <a:t>lbs</a:t>
                      </a:r>
                      <a:r>
                        <a:rPr lang="en-US" sz="2000">
                          <a:latin typeface="Abadi" panose="020B0604020104020204" pitchFamily="34" charset="0"/>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Miles Covered</a:t>
                      </a:r>
                    </a:p>
                  </a:txBody>
                  <a:tcPr marL="72082" marR="72082" marT="36041" marB="36041"/>
                </a:tc>
                <a:tc>
                  <a:txBody>
                    <a:bodyPr/>
                    <a:lstStyle/>
                    <a:p>
                      <a:pPr algn="ctr"/>
                      <a:r>
                        <a:rPr lang="en-US" sz="2000">
                          <a:latin typeface="Abadi" panose="020B0604020104020204" pitchFamily="34" charset="0"/>
                        </a:rPr>
                        <a:t>District</a:t>
                      </a:r>
                    </a:p>
                  </a:txBody>
                  <a:tcPr marL="72082" marR="72082" marT="36041" marB="36041"/>
                </a:tc>
                <a:extLst>
                  <a:ext uri="{0D108BD9-81ED-4DB2-BD59-A6C34878D82A}">
                    <a16:rowId xmlns:a16="http://schemas.microsoft.com/office/drawing/2014/main" val="206792062"/>
                  </a:ext>
                </a:extLst>
              </a:tr>
              <a:tr h="395166">
                <a:tc>
                  <a:txBody>
                    <a:bodyPr/>
                    <a:lstStyle/>
                    <a:p>
                      <a:pPr algn="ctr"/>
                      <a:r>
                        <a:rPr lang="en-US" sz="2000">
                          <a:latin typeface="Abadi" panose="020B0604020104020204" pitchFamily="34" charset="0"/>
                        </a:rPr>
                        <a:t>Calaveras Bridge</a:t>
                      </a:r>
                    </a:p>
                  </a:txBody>
                  <a:tcPr marL="72082" marR="72082" marT="36041" marB="36041"/>
                </a:tc>
                <a:tc>
                  <a:txBody>
                    <a:bodyPr/>
                    <a:lstStyle/>
                    <a:p>
                      <a:pPr algn="ctr"/>
                      <a:r>
                        <a:rPr lang="en-US" sz="2000">
                          <a:latin typeface="Abadi" panose="020B0604020104020204" pitchFamily="34" charset="0"/>
                        </a:rPr>
                        <a:t>Antonia Hernandez</a:t>
                      </a:r>
                    </a:p>
                  </a:txBody>
                  <a:tcPr marL="72082" marR="72082" marT="36041" marB="36041"/>
                </a:tc>
                <a:tc>
                  <a:txBody>
                    <a:bodyPr/>
                    <a:lstStyle/>
                    <a:p>
                      <a:pPr algn="ctr"/>
                      <a:r>
                        <a:rPr lang="en-US" sz="2000">
                          <a:latin typeface="Abadi" panose="020B0604020104020204" pitchFamily="34" charset="0"/>
                        </a:rPr>
                        <a:t>705</a:t>
                      </a:r>
                    </a:p>
                  </a:txBody>
                  <a:tcPr marL="72082" marR="72082" marT="36041" marB="36041"/>
                </a:tc>
                <a:tc>
                  <a:txBody>
                    <a:bodyPr/>
                    <a:lstStyle/>
                    <a:p>
                      <a:pPr algn="ctr"/>
                      <a:r>
                        <a:rPr lang="en-US" sz="2000">
                          <a:latin typeface="Abadi" panose="020B0604020104020204" pitchFamily="34" charset="0"/>
                        </a:rPr>
                        <a:t>87</a:t>
                      </a:r>
                    </a:p>
                  </a:txBody>
                  <a:tcPr marL="72082" marR="72082" marT="36041" marB="36041"/>
                </a:tc>
                <a:tc>
                  <a:txBody>
                    <a:bodyPr/>
                    <a:lstStyle/>
                    <a:p>
                      <a:pPr algn="ctr"/>
                      <a:r>
                        <a:rPr lang="en-US" sz="2000">
                          <a:latin typeface="Abadi" panose="020B0604020104020204" pitchFamily="34" charset="0"/>
                        </a:rPr>
                        <a:t>5</a:t>
                      </a:r>
                    </a:p>
                  </a:txBody>
                  <a:tcPr marL="72082" marR="72082" marT="36041" marB="36041"/>
                </a:tc>
                <a:tc>
                  <a:txBody>
                    <a:bodyPr/>
                    <a:lstStyle/>
                    <a:p>
                      <a:pPr algn="ctr"/>
                      <a:r>
                        <a:rPr lang="en-US" sz="2000">
                          <a:latin typeface="Abadi" panose="020B0604020104020204" pitchFamily="34" charset="0"/>
                        </a:rPr>
                        <a:t>1</a:t>
                      </a:r>
                    </a:p>
                  </a:txBody>
                  <a:tcPr marL="72082" marR="72082" marT="36041" marB="36041"/>
                </a:tc>
                <a:extLst>
                  <a:ext uri="{0D108BD9-81ED-4DB2-BD59-A6C34878D82A}">
                    <a16:rowId xmlns:a16="http://schemas.microsoft.com/office/drawing/2014/main" val="2875459910"/>
                  </a:ext>
                </a:extLst>
              </a:tr>
            </a:tbl>
          </a:graphicData>
        </a:graphic>
      </p:graphicFrame>
      <p:pic>
        <p:nvPicPr>
          <p:cNvPr id="16" name="Picture 15" descr="A group of children holding buckets&#10;&#10;AI-generated content may be incorrect.">
            <a:extLst>
              <a:ext uri="{FF2B5EF4-FFF2-40B4-BE49-F238E27FC236}">
                <a16:creationId xmlns:a16="http://schemas.microsoft.com/office/drawing/2014/main" id="{7C619701-BD02-965A-1ED1-E6A6E60D3274}"/>
              </a:ext>
            </a:extLst>
          </p:cNvPr>
          <p:cNvPicPr>
            <a:picLocks noChangeAspect="1"/>
          </p:cNvPicPr>
          <p:nvPr/>
        </p:nvPicPr>
        <p:blipFill>
          <a:blip r:embed="rId4">
            <a:extLst>
              <a:ext uri="{28A0092B-C50C-407E-A947-70E740481C1C}">
                <a14:useLocalDpi xmlns:a14="http://schemas.microsoft.com/office/drawing/2010/main" val="0"/>
              </a:ext>
            </a:extLst>
          </a:blip>
          <a:srcRect b="-3"/>
          <a:stretch>
            <a:fillRect/>
          </a:stretch>
        </p:blipFill>
        <p:spPr>
          <a:xfrm>
            <a:off x="846318" y="4912140"/>
            <a:ext cx="4054804" cy="2769463"/>
          </a:xfrm>
          <a:prstGeom prst="rect">
            <a:avLst/>
          </a:prstGeom>
        </p:spPr>
      </p:pic>
      <p:pic>
        <p:nvPicPr>
          <p:cNvPr id="9" name="Picture 8">
            <a:extLst>
              <a:ext uri="{FF2B5EF4-FFF2-40B4-BE49-F238E27FC236}">
                <a16:creationId xmlns:a16="http://schemas.microsoft.com/office/drawing/2014/main" id="{7811AB26-8565-1C44-C151-D48FFBCCF8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042895" y="4809620"/>
            <a:ext cx="6636658" cy="2974501"/>
          </a:xfrm>
          <a:prstGeom prst="rect">
            <a:avLst/>
          </a:prstGeom>
        </p:spPr>
      </p:pic>
      <p:sp>
        <p:nvSpPr>
          <p:cNvPr id="2" name="TextBox 1">
            <a:extLst>
              <a:ext uri="{FF2B5EF4-FFF2-40B4-BE49-F238E27FC236}">
                <a16:creationId xmlns:a16="http://schemas.microsoft.com/office/drawing/2014/main" id="{76A02086-AFBE-C6F5-16DE-226EFDF35FF8}"/>
              </a:ext>
            </a:extLst>
          </p:cNvPr>
          <p:cNvSpPr txBox="1"/>
          <p:nvPr/>
        </p:nvSpPr>
        <p:spPr>
          <a:xfrm>
            <a:off x="3998251" y="1067259"/>
            <a:ext cx="3890693" cy="707886"/>
          </a:xfrm>
          <a:prstGeom prst="rect">
            <a:avLst/>
          </a:prstGeom>
          <a:noFill/>
        </p:spPr>
        <p:txBody>
          <a:bodyPr wrap="square" rtlCol="0">
            <a:spAutoFit/>
          </a:bodyPr>
          <a:lstStyle/>
          <a:p>
            <a:pPr algn="ctr"/>
            <a:r>
              <a:rPr lang="en-US" sz="4000">
                <a:solidFill>
                  <a:schemeClr val="bg2"/>
                </a:solidFill>
                <a:latin typeface="Abadi" panose="020B0604020104020204" pitchFamily="34" charset="0"/>
              </a:rPr>
              <a:t>Calaveras Bridge</a:t>
            </a:r>
          </a:p>
        </p:txBody>
      </p:sp>
      <p:pic>
        <p:nvPicPr>
          <p:cNvPr id="3" name="Picture 2">
            <a:extLst>
              <a:ext uri="{FF2B5EF4-FFF2-40B4-BE49-F238E27FC236}">
                <a16:creationId xmlns:a16="http://schemas.microsoft.com/office/drawing/2014/main" id="{2F252EE1-830A-2391-D653-544BD17B6F40}"/>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126542587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1" name="Picture 10" descr="A group of people standing outside&#10;&#10;AI-generated content may be incorrect.">
            <a:extLst>
              <a:ext uri="{FF2B5EF4-FFF2-40B4-BE49-F238E27FC236}">
                <a16:creationId xmlns:a16="http://schemas.microsoft.com/office/drawing/2014/main" id="{33E64E40-C66D-4CA0-F645-6B3D09001C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06837" y="4674609"/>
            <a:ext cx="4014787" cy="3083207"/>
          </a:xfrm>
          <a:prstGeom prst="rect">
            <a:avLst/>
          </a:prstGeom>
        </p:spPr>
      </p:pic>
      <p:sp>
        <p:nvSpPr>
          <p:cNvPr id="4" name="Slide Number Placeholder 3">
            <a:extLst>
              <a:ext uri="{FF2B5EF4-FFF2-40B4-BE49-F238E27FC236}">
                <a16:creationId xmlns:a16="http://schemas.microsoft.com/office/drawing/2014/main" id="{8C4977CF-A48F-B2B9-1EC8-16FD492E87D6}"/>
              </a:ext>
            </a:extLst>
          </p:cNvPr>
          <p:cNvSpPr>
            <a:spLocks noGrp="1"/>
          </p:cNvSpPr>
          <p:nvPr>
            <p:ph type="sldNum" sz="quarter" idx="4"/>
          </p:nvPr>
        </p:nvSpPr>
        <p:spPr/>
        <p:txBody>
          <a:bodyPr/>
          <a:lstStyle/>
          <a:p>
            <a:fld id="{08AB70BE-1769-45B8-85A6-0C837432C7E6}" type="slidenum">
              <a:rPr lang="en-US" sz="1755" smtClean="0">
                <a:latin typeface="Abadi" panose="020B0604020104020204" pitchFamily="34" charset="0"/>
              </a:rPr>
              <a:pPr/>
              <a:t>13</a:t>
            </a:fld>
            <a:endParaRPr lang="en-US" sz="1755">
              <a:latin typeface="Abadi" panose="020B0604020104020204" pitchFamily="34" charset="0"/>
            </a:endParaRPr>
          </a:p>
        </p:txBody>
      </p:sp>
      <p:graphicFrame>
        <p:nvGraphicFramePr>
          <p:cNvPr id="3" name="Table 2">
            <a:extLst>
              <a:ext uri="{FF2B5EF4-FFF2-40B4-BE49-F238E27FC236}">
                <a16:creationId xmlns:a16="http://schemas.microsoft.com/office/drawing/2014/main" id="{DEE78249-BB81-C84B-C775-9530D16F8473}"/>
              </a:ext>
            </a:extLst>
          </p:cNvPr>
          <p:cNvGraphicFramePr>
            <a:graphicFrameLocks noGrp="1"/>
          </p:cNvGraphicFramePr>
          <p:nvPr>
            <p:extLst>
              <p:ext uri="{D42A27DB-BD31-4B8C-83A1-F6EECF244321}">
                <p14:modId xmlns:p14="http://schemas.microsoft.com/office/powerpoint/2010/main" val="1635652561"/>
              </p:ext>
            </p:extLst>
          </p:nvPr>
        </p:nvGraphicFramePr>
        <p:xfrm>
          <a:off x="1294223" y="2607178"/>
          <a:ext cx="9298752" cy="820645"/>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1664421">
                  <a:extLst>
                    <a:ext uri="{9D8B030D-6E8A-4147-A177-3AD203B41FA5}">
                      <a16:colId xmlns:a16="http://schemas.microsoft.com/office/drawing/2014/main" val="1503558304"/>
                    </a:ext>
                  </a:extLst>
                </a:gridCol>
                <a:gridCol w="1652174">
                  <a:extLst>
                    <a:ext uri="{9D8B030D-6E8A-4147-A177-3AD203B41FA5}">
                      <a16:colId xmlns:a16="http://schemas.microsoft.com/office/drawing/2014/main" val="4107358303"/>
                    </a:ext>
                  </a:extLst>
                </a:gridCol>
                <a:gridCol w="1444560">
                  <a:extLst>
                    <a:ext uri="{9D8B030D-6E8A-4147-A177-3AD203B41FA5}">
                      <a16:colId xmlns:a16="http://schemas.microsoft.com/office/drawing/2014/main" val="371216534"/>
                    </a:ext>
                  </a:extLst>
                </a:gridCol>
                <a:gridCol w="1448679">
                  <a:extLst>
                    <a:ext uri="{9D8B030D-6E8A-4147-A177-3AD203B41FA5}">
                      <a16:colId xmlns:a16="http://schemas.microsoft.com/office/drawing/2014/main" val="246955403"/>
                    </a:ext>
                  </a:extLst>
                </a:gridCol>
                <a:gridCol w="1771939">
                  <a:extLst>
                    <a:ext uri="{9D8B030D-6E8A-4147-A177-3AD203B41FA5}">
                      <a16:colId xmlns:a16="http://schemas.microsoft.com/office/drawing/2014/main" val="1263447760"/>
                    </a:ext>
                  </a:extLst>
                </a:gridCol>
                <a:gridCol w="1316979">
                  <a:extLst>
                    <a:ext uri="{9D8B030D-6E8A-4147-A177-3AD203B41FA5}">
                      <a16:colId xmlns:a16="http://schemas.microsoft.com/office/drawing/2014/main" val="2712818571"/>
                    </a:ext>
                  </a:extLst>
                </a:gridCol>
              </a:tblGrid>
              <a:tr h="4254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Site</a:t>
                      </a:r>
                    </a:p>
                  </a:txBody>
                  <a:tcPr marL="72082" marR="72082" marT="36041" marB="36041"/>
                </a:tc>
                <a:tc>
                  <a:txBody>
                    <a:bodyPr/>
                    <a:lstStyle/>
                    <a:p>
                      <a:pPr algn="ctr"/>
                      <a:r>
                        <a:rPr lang="en-US" sz="2000">
                          <a:latin typeface="Abadi" panose="020B0604020104020204" pitchFamily="34" charset="0"/>
                        </a:rPr>
                        <a:t>Site 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Trash (</a:t>
                      </a:r>
                      <a:r>
                        <a:rPr lang="en-US" sz="2000" err="1">
                          <a:latin typeface="Abadi" panose="020B0604020104020204" pitchFamily="34" charset="0"/>
                        </a:rPr>
                        <a:t>lbs</a:t>
                      </a:r>
                      <a:r>
                        <a:rPr lang="en-US" sz="2000">
                          <a:latin typeface="Abadi" panose="020B0604020104020204" pitchFamily="34" charset="0"/>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Miles Covered</a:t>
                      </a:r>
                    </a:p>
                  </a:txBody>
                  <a:tcPr marL="72082" marR="72082" marT="36041" marB="36041"/>
                </a:tc>
                <a:tc>
                  <a:txBody>
                    <a:bodyPr/>
                    <a:lstStyle/>
                    <a:p>
                      <a:pPr algn="ctr"/>
                      <a:r>
                        <a:rPr lang="en-US" sz="2000">
                          <a:latin typeface="Abadi" panose="020B0604020104020204" pitchFamily="34" charset="0"/>
                        </a:rPr>
                        <a:t>District</a:t>
                      </a:r>
                    </a:p>
                  </a:txBody>
                  <a:tcPr marL="72082" marR="72082" marT="36041" marB="36041"/>
                </a:tc>
                <a:extLst>
                  <a:ext uri="{0D108BD9-81ED-4DB2-BD59-A6C34878D82A}">
                    <a16:rowId xmlns:a16="http://schemas.microsoft.com/office/drawing/2014/main" val="206792062"/>
                  </a:ext>
                </a:extLst>
              </a:tr>
              <a:tr h="395166">
                <a:tc>
                  <a:txBody>
                    <a:bodyPr/>
                    <a:lstStyle/>
                    <a:p>
                      <a:pPr algn="ctr"/>
                      <a:r>
                        <a:rPr lang="en-US" sz="2000">
                          <a:latin typeface="Abadi" panose="020B0604020104020204" pitchFamily="34" charset="0"/>
                        </a:rPr>
                        <a:t>Ladd’s Marina</a:t>
                      </a:r>
                    </a:p>
                  </a:txBody>
                  <a:tcPr marL="72082" marR="72082" marT="36041" marB="36041"/>
                </a:tc>
                <a:tc>
                  <a:txBody>
                    <a:bodyPr/>
                    <a:lstStyle/>
                    <a:p>
                      <a:pPr algn="ctr"/>
                      <a:r>
                        <a:rPr lang="en-US" sz="2000">
                          <a:latin typeface="Abadi" panose="020B0604020104020204" pitchFamily="34" charset="0"/>
                        </a:rPr>
                        <a:t>Faye Roberts</a:t>
                      </a:r>
                    </a:p>
                  </a:txBody>
                  <a:tcPr marL="72082" marR="72082" marT="36041" marB="36041"/>
                </a:tc>
                <a:tc>
                  <a:txBody>
                    <a:bodyPr/>
                    <a:lstStyle/>
                    <a:p>
                      <a:pPr algn="ctr"/>
                      <a:r>
                        <a:rPr lang="en-US" sz="2000">
                          <a:latin typeface="Abadi" panose="020B0604020104020204" pitchFamily="34" charset="0"/>
                        </a:rPr>
                        <a:t>200</a:t>
                      </a:r>
                    </a:p>
                  </a:txBody>
                  <a:tcPr marL="72082" marR="72082" marT="36041" marB="36041"/>
                </a:tc>
                <a:tc>
                  <a:txBody>
                    <a:bodyPr/>
                    <a:lstStyle/>
                    <a:p>
                      <a:pPr algn="ctr"/>
                      <a:r>
                        <a:rPr lang="en-US" sz="2000">
                          <a:latin typeface="Abadi" panose="020B0604020104020204" pitchFamily="34" charset="0"/>
                        </a:rPr>
                        <a:t>16</a:t>
                      </a:r>
                    </a:p>
                  </a:txBody>
                  <a:tcPr marL="72082" marR="72082" marT="36041" marB="36041"/>
                </a:tc>
                <a:tc>
                  <a:txBody>
                    <a:bodyPr/>
                    <a:lstStyle/>
                    <a:p>
                      <a:pPr algn="ctr"/>
                      <a:r>
                        <a:rPr lang="en-US" sz="2000">
                          <a:latin typeface="Abadi" panose="020B0604020104020204" pitchFamily="34" charset="0"/>
                        </a:rPr>
                        <a:t>2</a:t>
                      </a:r>
                    </a:p>
                  </a:txBody>
                  <a:tcPr marL="72082" marR="72082" marT="36041" marB="36041"/>
                </a:tc>
                <a:tc>
                  <a:txBody>
                    <a:bodyPr/>
                    <a:lstStyle/>
                    <a:p>
                      <a:pPr algn="ctr"/>
                      <a:r>
                        <a:rPr lang="en-US" sz="2000">
                          <a:latin typeface="Abadi" panose="020B0604020104020204" pitchFamily="34" charset="0"/>
                        </a:rPr>
                        <a:t>3</a:t>
                      </a:r>
                    </a:p>
                  </a:txBody>
                  <a:tcPr marL="72082" marR="72082" marT="36041" marB="36041"/>
                </a:tc>
                <a:extLst>
                  <a:ext uri="{0D108BD9-81ED-4DB2-BD59-A6C34878D82A}">
                    <a16:rowId xmlns:a16="http://schemas.microsoft.com/office/drawing/2014/main" val="2875459910"/>
                  </a:ext>
                </a:extLst>
              </a:tr>
            </a:tbl>
          </a:graphicData>
        </a:graphic>
      </p:graphicFrame>
      <p:pic>
        <p:nvPicPr>
          <p:cNvPr id="6" name="Picture 5">
            <a:extLst>
              <a:ext uri="{FF2B5EF4-FFF2-40B4-BE49-F238E27FC236}">
                <a16:creationId xmlns:a16="http://schemas.microsoft.com/office/drawing/2014/main" id="{38155F1F-29FC-12B2-5441-0E8E5A233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4313" y="4626257"/>
            <a:ext cx="6653504" cy="3052014"/>
          </a:xfrm>
          <a:prstGeom prst="rect">
            <a:avLst/>
          </a:prstGeom>
        </p:spPr>
      </p:pic>
      <p:sp>
        <p:nvSpPr>
          <p:cNvPr id="5" name="TextBox 4">
            <a:extLst>
              <a:ext uri="{FF2B5EF4-FFF2-40B4-BE49-F238E27FC236}">
                <a16:creationId xmlns:a16="http://schemas.microsoft.com/office/drawing/2014/main" id="{D4B8EDFE-92DE-EE5B-0F92-4855B3FB3551}"/>
              </a:ext>
            </a:extLst>
          </p:cNvPr>
          <p:cNvSpPr txBox="1"/>
          <p:nvPr/>
        </p:nvSpPr>
        <p:spPr>
          <a:xfrm>
            <a:off x="4234696" y="1300075"/>
            <a:ext cx="3417805" cy="707886"/>
          </a:xfrm>
          <a:prstGeom prst="rect">
            <a:avLst/>
          </a:prstGeom>
          <a:noFill/>
        </p:spPr>
        <p:txBody>
          <a:bodyPr wrap="square" rtlCol="0">
            <a:spAutoFit/>
          </a:bodyPr>
          <a:lstStyle/>
          <a:p>
            <a:pPr algn="ctr"/>
            <a:r>
              <a:rPr lang="en-US" sz="4000">
                <a:solidFill>
                  <a:schemeClr val="bg2"/>
                </a:solidFill>
                <a:latin typeface="Abadi" panose="020B0604020104020204" pitchFamily="34" charset="0"/>
              </a:rPr>
              <a:t>Ladd’s Marina</a:t>
            </a:r>
          </a:p>
        </p:txBody>
      </p:sp>
      <p:pic>
        <p:nvPicPr>
          <p:cNvPr id="2" name="Picture 1">
            <a:extLst>
              <a:ext uri="{FF2B5EF4-FFF2-40B4-BE49-F238E27FC236}">
                <a16:creationId xmlns:a16="http://schemas.microsoft.com/office/drawing/2014/main" id="{21CBCBDB-D43B-C8EE-AE49-0FB6F59FF52D}"/>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409941519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3668C8-9765-6E41-288A-39E1F358F3C2}"/>
              </a:ext>
            </a:extLst>
          </p:cNvPr>
          <p:cNvSpPr>
            <a:spLocks noGrp="1"/>
          </p:cNvSpPr>
          <p:nvPr>
            <p:ph type="sldNum" sz="quarter" idx="4"/>
          </p:nvPr>
        </p:nvSpPr>
        <p:spPr>
          <a:xfrm>
            <a:off x="10576637" y="10060717"/>
            <a:ext cx="636814" cy="424542"/>
          </a:xfrm>
        </p:spPr>
        <p:txBody>
          <a:bodyPr/>
          <a:lstStyle/>
          <a:p>
            <a:fld id="{08AB70BE-1769-45B8-85A6-0C837432C7E6}" type="slidenum">
              <a:rPr lang="en-US" sz="1755" smtClean="0">
                <a:latin typeface="Abadi" panose="020B0604020104020204" pitchFamily="34" charset="0"/>
              </a:rPr>
              <a:pPr/>
              <a:t>14</a:t>
            </a:fld>
            <a:endParaRPr lang="en-US" sz="1755">
              <a:latin typeface="Abadi" panose="020B0604020104020204" pitchFamily="34" charset="0"/>
            </a:endParaRPr>
          </a:p>
        </p:txBody>
      </p:sp>
      <p:graphicFrame>
        <p:nvGraphicFramePr>
          <p:cNvPr id="5" name="Table 4">
            <a:extLst>
              <a:ext uri="{FF2B5EF4-FFF2-40B4-BE49-F238E27FC236}">
                <a16:creationId xmlns:a16="http://schemas.microsoft.com/office/drawing/2014/main" id="{D7D41067-3ACC-6D55-CBFA-F1CCA223A5E1}"/>
              </a:ext>
            </a:extLst>
          </p:cNvPr>
          <p:cNvGraphicFramePr>
            <a:graphicFrameLocks noGrp="1"/>
          </p:cNvGraphicFramePr>
          <p:nvPr>
            <p:extLst>
              <p:ext uri="{D42A27DB-BD31-4B8C-83A1-F6EECF244321}">
                <p14:modId xmlns:p14="http://schemas.microsoft.com/office/powerpoint/2010/main" val="221643133"/>
              </p:ext>
            </p:extLst>
          </p:nvPr>
        </p:nvGraphicFramePr>
        <p:xfrm>
          <a:off x="1179941" y="2746601"/>
          <a:ext cx="9527315" cy="820645"/>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1919321">
                  <a:extLst>
                    <a:ext uri="{9D8B030D-6E8A-4147-A177-3AD203B41FA5}">
                      <a16:colId xmlns:a16="http://schemas.microsoft.com/office/drawing/2014/main" val="1503558304"/>
                    </a:ext>
                  </a:extLst>
                </a:gridCol>
                <a:gridCol w="1577628">
                  <a:extLst>
                    <a:ext uri="{9D8B030D-6E8A-4147-A177-3AD203B41FA5}">
                      <a16:colId xmlns:a16="http://schemas.microsoft.com/office/drawing/2014/main" val="4107358303"/>
                    </a:ext>
                  </a:extLst>
                </a:gridCol>
                <a:gridCol w="1531567">
                  <a:extLst>
                    <a:ext uri="{9D8B030D-6E8A-4147-A177-3AD203B41FA5}">
                      <a16:colId xmlns:a16="http://schemas.microsoft.com/office/drawing/2014/main" val="371216534"/>
                    </a:ext>
                  </a:extLst>
                </a:gridCol>
                <a:gridCol w="1577629">
                  <a:extLst>
                    <a:ext uri="{9D8B030D-6E8A-4147-A177-3AD203B41FA5}">
                      <a16:colId xmlns:a16="http://schemas.microsoft.com/office/drawing/2014/main" val="246955403"/>
                    </a:ext>
                  </a:extLst>
                </a:gridCol>
                <a:gridCol w="1900064">
                  <a:extLst>
                    <a:ext uri="{9D8B030D-6E8A-4147-A177-3AD203B41FA5}">
                      <a16:colId xmlns:a16="http://schemas.microsoft.com/office/drawing/2014/main" val="1263447760"/>
                    </a:ext>
                  </a:extLst>
                </a:gridCol>
                <a:gridCol w="1021106">
                  <a:extLst>
                    <a:ext uri="{9D8B030D-6E8A-4147-A177-3AD203B41FA5}">
                      <a16:colId xmlns:a16="http://schemas.microsoft.com/office/drawing/2014/main" val="2712818571"/>
                    </a:ext>
                  </a:extLst>
                </a:gridCol>
              </a:tblGrid>
              <a:tr h="4254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Site</a:t>
                      </a:r>
                    </a:p>
                  </a:txBody>
                  <a:tcPr marL="72082" marR="72082" marT="36041" marB="36041"/>
                </a:tc>
                <a:tc>
                  <a:txBody>
                    <a:bodyPr/>
                    <a:lstStyle/>
                    <a:p>
                      <a:pPr algn="ctr"/>
                      <a:r>
                        <a:rPr lang="en-US" sz="2000">
                          <a:latin typeface="Abadi" panose="020B0604020104020204" pitchFamily="34" charset="0"/>
                        </a:rPr>
                        <a:t>Site 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Trash (</a:t>
                      </a:r>
                      <a:r>
                        <a:rPr lang="en-US" sz="2000" err="1">
                          <a:latin typeface="Abadi" panose="020B0604020104020204" pitchFamily="34" charset="0"/>
                        </a:rPr>
                        <a:t>lbs</a:t>
                      </a:r>
                      <a:r>
                        <a:rPr lang="en-US" sz="2000">
                          <a:latin typeface="Abadi" panose="020B0604020104020204" pitchFamily="34" charset="0"/>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Miles Covered</a:t>
                      </a:r>
                    </a:p>
                  </a:txBody>
                  <a:tcPr marL="72082" marR="72082" marT="36041" marB="36041"/>
                </a:tc>
                <a:tc>
                  <a:txBody>
                    <a:bodyPr/>
                    <a:lstStyle/>
                    <a:p>
                      <a:pPr algn="ctr"/>
                      <a:r>
                        <a:rPr lang="en-US" sz="2000">
                          <a:latin typeface="Abadi" panose="020B0604020104020204" pitchFamily="34" charset="0"/>
                        </a:rPr>
                        <a:t>District</a:t>
                      </a:r>
                    </a:p>
                  </a:txBody>
                  <a:tcPr marL="72082" marR="72082" marT="36041" marB="36041"/>
                </a:tc>
                <a:extLst>
                  <a:ext uri="{0D108BD9-81ED-4DB2-BD59-A6C34878D82A}">
                    <a16:rowId xmlns:a16="http://schemas.microsoft.com/office/drawing/2014/main" val="206792062"/>
                  </a:ext>
                </a:extLst>
              </a:tr>
              <a:tr h="395166">
                <a:tc>
                  <a:txBody>
                    <a:bodyPr/>
                    <a:lstStyle/>
                    <a:p>
                      <a:pPr algn="ctr"/>
                      <a:r>
                        <a:rPr lang="en-US" sz="2000">
                          <a:latin typeface="Abadi" panose="020B0604020104020204" pitchFamily="34" charset="0"/>
                        </a:rPr>
                        <a:t>Port of Stockton</a:t>
                      </a:r>
                    </a:p>
                  </a:txBody>
                  <a:tcPr marL="72082" marR="72082" marT="36041" marB="36041"/>
                </a:tc>
                <a:tc>
                  <a:txBody>
                    <a:bodyPr/>
                    <a:lstStyle/>
                    <a:p>
                      <a:pPr algn="ctr"/>
                      <a:r>
                        <a:rPr lang="en-US" sz="2000">
                          <a:latin typeface="Abadi" panose="020B0604020104020204" pitchFamily="34" charset="0"/>
                        </a:rPr>
                        <a:t>Julia Ulm</a:t>
                      </a:r>
                    </a:p>
                  </a:txBody>
                  <a:tcPr marL="72082" marR="72082" marT="36041" marB="36041"/>
                </a:tc>
                <a:tc>
                  <a:txBody>
                    <a:bodyPr/>
                    <a:lstStyle/>
                    <a:p>
                      <a:pPr algn="ctr"/>
                      <a:r>
                        <a:rPr lang="en-US" sz="2000">
                          <a:latin typeface="Abadi" panose="020B0604020104020204" pitchFamily="34" charset="0"/>
                        </a:rPr>
                        <a:t>3,500</a:t>
                      </a:r>
                    </a:p>
                  </a:txBody>
                  <a:tcPr marL="72082" marR="72082" marT="36041" marB="36041"/>
                </a:tc>
                <a:tc>
                  <a:txBody>
                    <a:bodyPr/>
                    <a:lstStyle/>
                    <a:p>
                      <a:pPr algn="ctr"/>
                      <a:r>
                        <a:rPr lang="en-US" sz="2000">
                          <a:latin typeface="Abadi" panose="020B0604020104020204" pitchFamily="34" charset="0"/>
                        </a:rPr>
                        <a:t>25</a:t>
                      </a:r>
                    </a:p>
                  </a:txBody>
                  <a:tcPr marL="72082" marR="72082" marT="36041" marB="36041"/>
                </a:tc>
                <a:tc>
                  <a:txBody>
                    <a:bodyPr/>
                    <a:lstStyle/>
                    <a:p>
                      <a:pPr algn="ctr"/>
                      <a:r>
                        <a:rPr lang="en-US" sz="2000">
                          <a:latin typeface="Abadi" panose="020B0604020104020204" pitchFamily="34" charset="0"/>
                        </a:rPr>
                        <a:t>0.5</a:t>
                      </a:r>
                    </a:p>
                  </a:txBody>
                  <a:tcPr marL="72082" marR="72082" marT="36041" marB="36041"/>
                </a:tc>
                <a:tc>
                  <a:txBody>
                    <a:bodyPr/>
                    <a:lstStyle/>
                    <a:p>
                      <a:pPr algn="ctr"/>
                      <a:r>
                        <a:rPr lang="en-US" sz="2000">
                          <a:latin typeface="Abadi" panose="020B0604020104020204" pitchFamily="34" charset="0"/>
                        </a:rPr>
                        <a:t>1</a:t>
                      </a:r>
                    </a:p>
                  </a:txBody>
                  <a:tcPr marL="72082" marR="72082" marT="36041" marB="36041"/>
                </a:tc>
                <a:extLst>
                  <a:ext uri="{0D108BD9-81ED-4DB2-BD59-A6C34878D82A}">
                    <a16:rowId xmlns:a16="http://schemas.microsoft.com/office/drawing/2014/main" val="2875459910"/>
                  </a:ext>
                </a:extLst>
              </a:tr>
            </a:tbl>
          </a:graphicData>
        </a:graphic>
      </p:graphicFrame>
      <p:pic>
        <p:nvPicPr>
          <p:cNvPr id="7" name="Picture 6">
            <a:extLst>
              <a:ext uri="{FF2B5EF4-FFF2-40B4-BE49-F238E27FC236}">
                <a16:creationId xmlns:a16="http://schemas.microsoft.com/office/drawing/2014/main" id="{E50252AC-0E1A-D3AB-A367-430A3726E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45" y="4632513"/>
            <a:ext cx="3870871" cy="2490848"/>
          </a:xfrm>
          <a:prstGeom prst="rect">
            <a:avLst/>
          </a:prstGeom>
        </p:spPr>
      </p:pic>
      <p:pic>
        <p:nvPicPr>
          <p:cNvPr id="6" name="Picture 5">
            <a:extLst>
              <a:ext uri="{FF2B5EF4-FFF2-40B4-BE49-F238E27FC236}">
                <a16:creationId xmlns:a16="http://schemas.microsoft.com/office/drawing/2014/main" id="{47C08C4D-D352-9BE7-038A-817075624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274" y="4632513"/>
            <a:ext cx="6894529" cy="2490848"/>
          </a:xfrm>
          <a:prstGeom prst="rect">
            <a:avLst/>
          </a:prstGeom>
        </p:spPr>
      </p:pic>
      <p:sp>
        <p:nvSpPr>
          <p:cNvPr id="4" name="TextBox 3">
            <a:extLst>
              <a:ext uri="{FF2B5EF4-FFF2-40B4-BE49-F238E27FC236}">
                <a16:creationId xmlns:a16="http://schemas.microsoft.com/office/drawing/2014/main" id="{2A78CB24-358B-459C-B2CB-E36E23CA1EC1}"/>
              </a:ext>
            </a:extLst>
          </p:cNvPr>
          <p:cNvSpPr txBox="1"/>
          <p:nvPr/>
        </p:nvSpPr>
        <p:spPr>
          <a:xfrm>
            <a:off x="3804198" y="1341214"/>
            <a:ext cx="4278800" cy="707886"/>
          </a:xfrm>
          <a:prstGeom prst="rect">
            <a:avLst/>
          </a:prstGeom>
          <a:noFill/>
        </p:spPr>
        <p:txBody>
          <a:bodyPr wrap="square" rtlCol="0">
            <a:spAutoFit/>
          </a:bodyPr>
          <a:lstStyle/>
          <a:p>
            <a:pPr algn="ctr"/>
            <a:r>
              <a:rPr lang="en-US" sz="4000">
                <a:solidFill>
                  <a:schemeClr val="bg2"/>
                </a:solidFill>
                <a:latin typeface="Abadi" panose="020B0604020104020204" pitchFamily="34" charset="0"/>
              </a:rPr>
              <a:t>Port of Stockton</a:t>
            </a:r>
          </a:p>
        </p:txBody>
      </p:sp>
      <p:pic>
        <p:nvPicPr>
          <p:cNvPr id="2" name="Picture 1">
            <a:extLst>
              <a:ext uri="{FF2B5EF4-FFF2-40B4-BE49-F238E27FC236}">
                <a16:creationId xmlns:a16="http://schemas.microsoft.com/office/drawing/2014/main" id="{8AF275A4-DD73-4730-F9FF-FB7025DD43CA}"/>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4100241770"/>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23586" y="5782371"/>
            <a:ext cx="3268388" cy="3047304"/>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useBgFill="1">
        <p:nvSpPr>
          <p:cNvPr id="22" name="Rectangle 21">
            <a:extLst>
              <a:ext uri="{FF2B5EF4-FFF2-40B4-BE49-F238E27FC236}">
                <a16:creationId xmlns:a16="http://schemas.microsoft.com/office/drawing/2014/main" id="{7EFE8E1C-6E21-431C-9566-DBE21EB86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3125"/>
            <a:ext cx="11887200" cy="6686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4" name="Freeform: Shape 23">
            <a:extLst>
              <a:ext uri="{FF2B5EF4-FFF2-40B4-BE49-F238E27FC236}">
                <a16:creationId xmlns:a16="http://schemas.microsoft.com/office/drawing/2014/main" id="{7CB7A76F-CC93-42A5-9502-CBD469E99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7" y="2143125"/>
            <a:ext cx="11882173" cy="2075740"/>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26" name="Freeform: Shape 25">
            <a:extLst>
              <a:ext uri="{FF2B5EF4-FFF2-40B4-BE49-F238E27FC236}">
                <a16:creationId xmlns:a16="http://schemas.microsoft.com/office/drawing/2014/main" id="{CC2217DE-76DC-41C2-B926-88035EF63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7830" y="2143126"/>
            <a:ext cx="2294343" cy="237116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15" name="Title 14">
            <a:extLst>
              <a:ext uri="{FF2B5EF4-FFF2-40B4-BE49-F238E27FC236}">
                <a16:creationId xmlns:a16="http://schemas.microsoft.com/office/drawing/2014/main" id="{37F92FBB-F1A6-DCA3-4B03-5EA99AE4B0DD}"/>
              </a:ext>
            </a:extLst>
          </p:cNvPr>
          <p:cNvSpPr>
            <a:spLocks noGrp="1"/>
          </p:cNvSpPr>
          <p:nvPr>
            <p:ph type="title"/>
          </p:nvPr>
        </p:nvSpPr>
        <p:spPr>
          <a:xfrm>
            <a:off x="4078183" y="2467208"/>
            <a:ext cx="3730834" cy="1266245"/>
          </a:xfrm>
        </p:spPr>
        <p:txBody>
          <a:bodyPr vert="horz" lIns="89154" tIns="44577" rIns="89154" bIns="44577" rtlCol="0" anchor="ctr">
            <a:normAutofit/>
          </a:bodyPr>
          <a:lstStyle/>
          <a:p>
            <a:pPr>
              <a:lnSpc>
                <a:spcPct val="100000"/>
              </a:lnSpc>
            </a:pPr>
            <a:r>
              <a:rPr lang="en-US" sz="4000">
                <a:solidFill>
                  <a:srgbClr val="FFFFFF"/>
                </a:solidFill>
                <a:latin typeface="Abadi" panose="020B0604020104020204" pitchFamily="34" charset="0"/>
              </a:rPr>
              <a:t>Event Highlights</a:t>
            </a:r>
          </a:p>
        </p:txBody>
      </p:sp>
      <p:sp>
        <p:nvSpPr>
          <p:cNvPr id="2" name="Slide Number Placeholder 1">
            <a:extLst>
              <a:ext uri="{FF2B5EF4-FFF2-40B4-BE49-F238E27FC236}">
                <a16:creationId xmlns:a16="http://schemas.microsoft.com/office/drawing/2014/main" id="{2BDEC52E-2371-7202-2BAA-D3F765A39DCC}"/>
              </a:ext>
            </a:extLst>
          </p:cNvPr>
          <p:cNvSpPr>
            <a:spLocks noGrp="1"/>
          </p:cNvSpPr>
          <p:nvPr>
            <p:ph type="sldNum" sz="quarter" idx="4"/>
          </p:nvPr>
        </p:nvSpPr>
        <p:spPr>
          <a:xfrm>
            <a:off x="10598540" y="10067935"/>
            <a:ext cx="468235" cy="410105"/>
          </a:xfrm>
        </p:spPr>
        <p:txBody>
          <a:bodyPr vert="horz" lIns="89154" tIns="44577" rIns="89154" bIns="44577" rtlCol="0" anchor="ctr">
            <a:noAutofit/>
          </a:bodyPr>
          <a:lstStyle/>
          <a:p>
            <a:pPr algn="r">
              <a:lnSpc>
                <a:spcPct val="90000"/>
              </a:lnSpc>
              <a:spcAft>
                <a:spcPts val="585"/>
              </a:spcAft>
            </a:pPr>
            <a:fld id="{08AB70BE-1769-45B8-85A6-0C837432C7E6}" type="slidenum">
              <a:rPr lang="en-US" sz="1755">
                <a:latin typeface="Abadi" panose="020B0604020104020204" pitchFamily="34" charset="0"/>
              </a:rPr>
              <a:pPr algn="r">
                <a:lnSpc>
                  <a:spcPct val="90000"/>
                </a:lnSpc>
                <a:spcAft>
                  <a:spcPts val="585"/>
                </a:spcAft>
              </a:pPr>
              <a:t>15</a:t>
            </a:fld>
            <a:endParaRPr lang="en-US" sz="1755">
              <a:latin typeface="Abadi" panose="020B0604020104020204" pitchFamily="34" charset="0"/>
            </a:endParaRPr>
          </a:p>
        </p:txBody>
      </p:sp>
      <p:graphicFrame>
        <p:nvGraphicFramePr>
          <p:cNvPr id="5" name="Content Placeholder 4">
            <a:extLst>
              <a:ext uri="{FF2B5EF4-FFF2-40B4-BE49-F238E27FC236}">
                <a16:creationId xmlns:a16="http://schemas.microsoft.com/office/drawing/2014/main" id="{5BD79DF8-7B7D-A9DF-897B-B1AD07574090}"/>
              </a:ext>
            </a:extLst>
          </p:cNvPr>
          <p:cNvGraphicFramePr>
            <a:graphicFrameLocks noGrp="1"/>
          </p:cNvGraphicFramePr>
          <p:nvPr>
            <p:ph sz="quarter" idx="4294967295"/>
            <p:extLst>
              <p:ext uri="{D42A27DB-BD31-4B8C-83A1-F6EECF244321}">
                <p14:modId xmlns:p14="http://schemas.microsoft.com/office/powerpoint/2010/main" val="1383895056"/>
              </p:ext>
            </p:extLst>
          </p:nvPr>
        </p:nvGraphicFramePr>
        <p:xfrm>
          <a:off x="891540" y="5024413"/>
          <a:ext cx="10104121" cy="2897435"/>
        </p:xfrm>
        <a:graphic>
          <a:graphicData uri="http://schemas.openxmlformats.org/drawingml/2006/table">
            <a:tbl>
              <a:tblPr firstRow="1" bandRow="1">
                <a:tableStyleId>{284E427A-3D55-4303-BF80-6455036E1DE7}</a:tableStyleId>
              </a:tblPr>
              <a:tblGrid>
                <a:gridCol w="5507801">
                  <a:extLst>
                    <a:ext uri="{9D8B030D-6E8A-4147-A177-3AD203B41FA5}">
                      <a16:colId xmlns:a16="http://schemas.microsoft.com/office/drawing/2014/main" val="4293371534"/>
                    </a:ext>
                  </a:extLst>
                </a:gridCol>
                <a:gridCol w="2464326">
                  <a:extLst>
                    <a:ext uri="{9D8B030D-6E8A-4147-A177-3AD203B41FA5}">
                      <a16:colId xmlns:a16="http://schemas.microsoft.com/office/drawing/2014/main" val="3596979596"/>
                    </a:ext>
                  </a:extLst>
                </a:gridCol>
                <a:gridCol w="2131994">
                  <a:extLst>
                    <a:ext uri="{9D8B030D-6E8A-4147-A177-3AD203B41FA5}">
                      <a16:colId xmlns:a16="http://schemas.microsoft.com/office/drawing/2014/main" val="3626653830"/>
                    </a:ext>
                  </a:extLst>
                </a:gridCol>
              </a:tblGrid>
              <a:tr h="579487">
                <a:tc>
                  <a:txBody>
                    <a:bodyPr/>
                    <a:lstStyle/>
                    <a:p>
                      <a:pPr algn="ctr"/>
                      <a:r>
                        <a:rPr lang="en-US" sz="2400">
                          <a:latin typeface="Abadi" panose="020B0604020104020204" pitchFamily="34" charset="0"/>
                        </a:rPr>
                        <a:t>Metric</a:t>
                      </a:r>
                    </a:p>
                  </a:txBody>
                  <a:tcPr marL="137851" marR="137851" marT="68926" marB="68926" anchor="ctr"/>
                </a:tc>
                <a:tc>
                  <a:txBody>
                    <a:bodyPr/>
                    <a:lstStyle/>
                    <a:p>
                      <a:pPr algn="ctr"/>
                      <a:r>
                        <a:rPr lang="en-US" sz="2400">
                          <a:latin typeface="Abadi" panose="020B0604020104020204" pitchFamily="34" charset="0"/>
                        </a:rPr>
                        <a:t>2024</a:t>
                      </a:r>
                    </a:p>
                  </a:txBody>
                  <a:tcPr marL="137851" marR="137851" marT="68926" marB="68926" anchor="ctr"/>
                </a:tc>
                <a:tc>
                  <a:txBody>
                    <a:bodyPr/>
                    <a:lstStyle/>
                    <a:p>
                      <a:pPr algn="ctr"/>
                      <a:r>
                        <a:rPr lang="en-US" sz="2400" b="1">
                          <a:latin typeface="Abadi" panose="020B0604020104020204" pitchFamily="34" charset="0"/>
                        </a:rPr>
                        <a:t>2025</a:t>
                      </a:r>
                    </a:p>
                  </a:txBody>
                  <a:tcPr marL="137851" marR="137851" marT="68926" marB="68926" anchor="ctr"/>
                </a:tc>
                <a:extLst>
                  <a:ext uri="{0D108BD9-81ED-4DB2-BD59-A6C34878D82A}">
                    <a16:rowId xmlns:a16="http://schemas.microsoft.com/office/drawing/2014/main" val="2230009295"/>
                  </a:ext>
                </a:extLst>
              </a:tr>
              <a:tr h="579487">
                <a:tc>
                  <a:txBody>
                    <a:bodyPr/>
                    <a:lstStyle/>
                    <a:p>
                      <a:r>
                        <a:rPr lang="en-US" sz="2400">
                          <a:latin typeface="Abadi" panose="020B0604020104020204" pitchFamily="34" charset="0"/>
                        </a:rPr>
                        <a:t>Number of Sites</a:t>
                      </a:r>
                    </a:p>
                  </a:txBody>
                  <a:tcPr marL="137851" marR="137851" marT="68926" marB="68926" anchor="ctr"/>
                </a:tc>
                <a:tc>
                  <a:txBody>
                    <a:bodyPr/>
                    <a:lstStyle/>
                    <a:p>
                      <a:pPr algn="ctr"/>
                      <a:r>
                        <a:rPr lang="en-US" sz="2400">
                          <a:latin typeface="Abadi" panose="020B0604020104020204" pitchFamily="34" charset="0"/>
                        </a:rPr>
                        <a:t>8</a:t>
                      </a:r>
                    </a:p>
                  </a:txBody>
                  <a:tcPr marL="137851" marR="137851" marT="68926" marB="68926" anchor="ctr"/>
                </a:tc>
                <a:tc>
                  <a:txBody>
                    <a:bodyPr/>
                    <a:lstStyle/>
                    <a:p>
                      <a:pPr algn="ctr"/>
                      <a:r>
                        <a:rPr lang="en-US" sz="2400" b="1">
                          <a:latin typeface="Abadi" panose="020B0604020104020204" pitchFamily="34" charset="0"/>
                        </a:rPr>
                        <a:t>8</a:t>
                      </a:r>
                    </a:p>
                  </a:txBody>
                  <a:tcPr marL="137851" marR="137851" marT="68926" marB="68926" anchor="ctr"/>
                </a:tc>
                <a:extLst>
                  <a:ext uri="{0D108BD9-81ED-4DB2-BD59-A6C34878D82A}">
                    <a16:rowId xmlns:a16="http://schemas.microsoft.com/office/drawing/2014/main" val="1730294875"/>
                  </a:ext>
                </a:extLst>
              </a:tr>
              <a:tr h="579487">
                <a:tc>
                  <a:txBody>
                    <a:bodyPr/>
                    <a:lstStyle/>
                    <a:p>
                      <a:r>
                        <a:rPr lang="en-US" sz="2400">
                          <a:latin typeface="Abadi" panose="020B0604020104020204" pitchFamily="34" charset="0"/>
                        </a:rPr>
                        <a:t>Total Trash Collected (</a:t>
                      </a:r>
                      <a:r>
                        <a:rPr lang="en-US" sz="2400" err="1">
                          <a:latin typeface="Abadi" panose="020B0604020104020204" pitchFamily="34" charset="0"/>
                        </a:rPr>
                        <a:t>lbs</a:t>
                      </a:r>
                      <a:r>
                        <a:rPr lang="en-US" sz="2400">
                          <a:latin typeface="Abadi" panose="020B0604020104020204" pitchFamily="34" charset="0"/>
                        </a:rPr>
                        <a:t>)</a:t>
                      </a:r>
                    </a:p>
                  </a:txBody>
                  <a:tcPr marL="137851" marR="137851" marT="68926" marB="68926" anchor="ctr"/>
                </a:tc>
                <a:tc>
                  <a:txBody>
                    <a:bodyPr/>
                    <a:lstStyle/>
                    <a:p>
                      <a:pPr algn="ctr"/>
                      <a:r>
                        <a:rPr lang="en-US" sz="2400">
                          <a:latin typeface="Abadi" panose="020B0604020104020204" pitchFamily="34" charset="0"/>
                        </a:rPr>
                        <a:t>10,479</a:t>
                      </a:r>
                    </a:p>
                  </a:txBody>
                  <a:tcPr marL="137851" marR="137851" marT="68926" marB="68926" anchor="ctr"/>
                </a:tc>
                <a:tc>
                  <a:txBody>
                    <a:bodyPr/>
                    <a:lstStyle/>
                    <a:p>
                      <a:pPr algn="ctr"/>
                      <a:r>
                        <a:rPr lang="en-US" sz="2400" b="1">
                          <a:latin typeface="Abadi" panose="020B0604020104020204" pitchFamily="34" charset="0"/>
                        </a:rPr>
                        <a:t>6,169</a:t>
                      </a:r>
                    </a:p>
                  </a:txBody>
                  <a:tcPr marL="137851" marR="137851" marT="68926" marB="68926" anchor="ctr"/>
                </a:tc>
                <a:extLst>
                  <a:ext uri="{0D108BD9-81ED-4DB2-BD59-A6C34878D82A}">
                    <a16:rowId xmlns:a16="http://schemas.microsoft.com/office/drawing/2014/main" val="3660864466"/>
                  </a:ext>
                </a:extLst>
              </a:tr>
              <a:tr h="579487">
                <a:tc>
                  <a:txBody>
                    <a:bodyPr/>
                    <a:lstStyle/>
                    <a:p>
                      <a:r>
                        <a:rPr lang="en-US" sz="2400">
                          <a:latin typeface="Abadi" panose="020B0604020104020204" pitchFamily="34" charset="0"/>
                        </a:rPr>
                        <a:t>Number of Volunteers</a:t>
                      </a:r>
                    </a:p>
                  </a:txBody>
                  <a:tcPr marL="137851" marR="137851" marT="68926" marB="68926" anchor="ctr"/>
                </a:tc>
                <a:tc>
                  <a:txBody>
                    <a:bodyPr/>
                    <a:lstStyle/>
                    <a:p>
                      <a:pPr algn="ctr"/>
                      <a:r>
                        <a:rPr lang="en-US" sz="2400">
                          <a:latin typeface="Abadi" panose="020B0604020104020204" pitchFamily="34" charset="0"/>
                        </a:rPr>
                        <a:t>497</a:t>
                      </a:r>
                    </a:p>
                  </a:txBody>
                  <a:tcPr marL="137851" marR="137851" marT="68926" marB="68926" anchor="ctr"/>
                </a:tc>
                <a:tc>
                  <a:txBody>
                    <a:bodyPr/>
                    <a:lstStyle/>
                    <a:p>
                      <a:pPr algn="ctr"/>
                      <a:r>
                        <a:rPr lang="en-US" sz="2400" b="1">
                          <a:latin typeface="Abadi" panose="020B0604020104020204" pitchFamily="34" charset="0"/>
                        </a:rPr>
                        <a:t>357</a:t>
                      </a:r>
                    </a:p>
                  </a:txBody>
                  <a:tcPr marL="137851" marR="137851" marT="68926" marB="68926" anchor="ctr"/>
                </a:tc>
                <a:extLst>
                  <a:ext uri="{0D108BD9-81ED-4DB2-BD59-A6C34878D82A}">
                    <a16:rowId xmlns:a16="http://schemas.microsoft.com/office/drawing/2014/main" val="690625884"/>
                  </a:ext>
                </a:extLst>
              </a:tr>
              <a:tr h="579487">
                <a:tc>
                  <a:txBody>
                    <a:bodyPr/>
                    <a:lstStyle/>
                    <a:p>
                      <a:r>
                        <a:rPr lang="en-US" sz="2400">
                          <a:latin typeface="Abadi" panose="020B0604020104020204" pitchFamily="34" charset="0"/>
                        </a:rPr>
                        <a:t>Total Miles Covered</a:t>
                      </a:r>
                    </a:p>
                  </a:txBody>
                  <a:tcPr marL="137851" marR="137851" marT="68926" marB="68926" anchor="ctr"/>
                </a:tc>
                <a:tc>
                  <a:txBody>
                    <a:bodyPr/>
                    <a:lstStyle/>
                    <a:p>
                      <a:pPr algn="ctr"/>
                      <a:r>
                        <a:rPr lang="en-US" sz="2400">
                          <a:latin typeface="Abadi" panose="020B0604020104020204" pitchFamily="34" charset="0"/>
                        </a:rPr>
                        <a:t>13.8</a:t>
                      </a:r>
                    </a:p>
                  </a:txBody>
                  <a:tcPr marL="137851" marR="137851" marT="68926" marB="68926" anchor="ctr"/>
                </a:tc>
                <a:tc>
                  <a:txBody>
                    <a:bodyPr/>
                    <a:lstStyle/>
                    <a:p>
                      <a:pPr algn="ctr"/>
                      <a:r>
                        <a:rPr lang="en-US" sz="2400" b="1">
                          <a:latin typeface="Abadi" panose="020B0604020104020204" pitchFamily="34" charset="0"/>
                        </a:rPr>
                        <a:t>19</a:t>
                      </a:r>
                    </a:p>
                  </a:txBody>
                  <a:tcPr marL="137851" marR="137851" marT="68926" marB="68926" anchor="ctr"/>
                </a:tc>
                <a:extLst>
                  <a:ext uri="{0D108BD9-81ED-4DB2-BD59-A6C34878D82A}">
                    <a16:rowId xmlns:a16="http://schemas.microsoft.com/office/drawing/2014/main" val="848137310"/>
                  </a:ext>
                </a:extLst>
              </a:tr>
            </a:tbl>
          </a:graphicData>
        </a:graphic>
      </p:graphicFrame>
      <p:pic>
        <p:nvPicPr>
          <p:cNvPr id="3" name="Picture 2">
            <a:extLst>
              <a:ext uri="{FF2B5EF4-FFF2-40B4-BE49-F238E27FC236}">
                <a16:creationId xmlns:a16="http://schemas.microsoft.com/office/drawing/2014/main" id="{ADE46764-E695-6BEA-04A4-14AEF7699836}"/>
              </a:ext>
            </a:extLst>
          </p:cNvPr>
          <p:cNvPicPr>
            <a:picLocks noChangeAspect="1"/>
          </p:cNvPicPr>
          <p:nvPr/>
        </p:nvPicPr>
        <p:blipFill>
          <a:blip r:embed="rId4"/>
          <a:stretch>
            <a:fillRect/>
          </a:stretch>
        </p:blipFill>
        <p:spPr>
          <a:xfrm>
            <a:off x="-1" y="9573178"/>
            <a:ext cx="2523691" cy="1399621"/>
          </a:xfrm>
          <a:prstGeom prst="rect">
            <a:avLst/>
          </a:prstGeom>
        </p:spPr>
      </p:pic>
    </p:spTree>
    <p:extLst>
      <p:ext uri="{BB962C8B-B14F-4D97-AF65-F5344CB8AC3E}">
        <p14:creationId xmlns:p14="http://schemas.microsoft.com/office/powerpoint/2010/main" val="270171003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01A8E1-547B-DD63-2BDF-FDD83660CE0A}"/>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182505" y="4003832"/>
            <a:ext cx="5175885" cy="2965137"/>
          </a:xfrm>
        </p:spPr>
      </p:pic>
      <p:graphicFrame>
        <p:nvGraphicFramePr>
          <p:cNvPr id="15" name="Object 14">
            <a:extLst>
              <a:ext uri="{FF2B5EF4-FFF2-40B4-BE49-F238E27FC236}">
                <a16:creationId xmlns:a16="http://schemas.microsoft.com/office/drawing/2014/main" id="{D9238B41-555F-4F73-F3C2-AF1D8927CB1E}"/>
              </a:ext>
            </a:extLst>
          </p:cNvPr>
          <p:cNvGraphicFramePr>
            <a:graphicFrameLocks noChangeAspect="1"/>
          </p:cNvGraphicFramePr>
          <p:nvPr>
            <p:extLst>
              <p:ext uri="{D42A27DB-BD31-4B8C-83A1-F6EECF244321}">
                <p14:modId xmlns:p14="http://schemas.microsoft.com/office/powerpoint/2010/main" val="683741190"/>
              </p:ext>
            </p:extLst>
          </p:nvPr>
        </p:nvGraphicFramePr>
        <p:xfrm>
          <a:off x="6536128" y="3269761"/>
          <a:ext cx="4188016" cy="1551117"/>
        </p:xfrm>
        <a:graphic>
          <a:graphicData uri="http://schemas.openxmlformats.org/presentationml/2006/ole">
            <mc:AlternateContent xmlns:mc="http://schemas.openxmlformats.org/markup-compatibility/2006">
              <mc:Choice xmlns:v="urn:schemas-microsoft-com:vml" Requires="v">
                <p:oleObj name="Acrobat Document" r:id="rId4" imgW="5914652" imgH="2190478" progId="Acrobat.Document.DC">
                  <p:embed/>
                </p:oleObj>
              </mc:Choice>
              <mc:Fallback>
                <p:oleObj name="Acrobat Document" r:id="rId4" imgW="5914652" imgH="2190478" progId="Acrobat.Document.DC">
                  <p:embed/>
                  <p:pic>
                    <p:nvPicPr>
                      <p:cNvPr id="15" name="Object 14">
                        <a:extLst>
                          <a:ext uri="{FF2B5EF4-FFF2-40B4-BE49-F238E27FC236}">
                            <a16:creationId xmlns:a16="http://schemas.microsoft.com/office/drawing/2014/main" id="{D9238B41-555F-4F73-F3C2-AF1D8927CB1E}"/>
                          </a:ext>
                        </a:extLst>
                      </p:cNvPr>
                      <p:cNvPicPr/>
                      <p:nvPr/>
                    </p:nvPicPr>
                    <p:blipFill>
                      <a:blip r:embed="rId5"/>
                      <a:stretch>
                        <a:fillRect/>
                      </a:stretch>
                    </p:blipFill>
                    <p:spPr>
                      <a:xfrm>
                        <a:off x="6536128" y="3269761"/>
                        <a:ext cx="4188016" cy="1551117"/>
                      </a:xfrm>
                      <a:prstGeom prst="rect">
                        <a:avLst/>
                      </a:prstGeom>
                    </p:spPr>
                  </p:pic>
                </p:oleObj>
              </mc:Fallback>
            </mc:AlternateContent>
          </a:graphicData>
        </a:graphic>
      </p:graphicFrame>
      <p:pic>
        <p:nvPicPr>
          <p:cNvPr id="17" name="Picture 16" descr="Logo, company name&#10;&#10;AI-generated content may be incorrect.">
            <a:extLst>
              <a:ext uri="{FF2B5EF4-FFF2-40B4-BE49-F238E27FC236}">
                <a16:creationId xmlns:a16="http://schemas.microsoft.com/office/drawing/2014/main" id="{9195BFC5-7B84-8987-06CF-CA4F44C7E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9384" y="6698619"/>
            <a:ext cx="1542320" cy="1418935"/>
          </a:xfrm>
          <a:prstGeom prst="rect">
            <a:avLst/>
          </a:prstGeom>
        </p:spPr>
      </p:pic>
      <p:pic>
        <p:nvPicPr>
          <p:cNvPr id="19" name="Picture 18" descr="Text&#10;&#10;AI-generated content may be incorrect.">
            <a:extLst>
              <a:ext uri="{FF2B5EF4-FFF2-40B4-BE49-F238E27FC236}">
                <a16:creationId xmlns:a16="http://schemas.microsoft.com/office/drawing/2014/main" id="{244FA0F6-B01B-40F4-86FC-F476C01511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5007" y="5000498"/>
            <a:ext cx="3600369" cy="1301992"/>
          </a:xfrm>
          <a:prstGeom prst="rect">
            <a:avLst/>
          </a:prstGeom>
        </p:spPr>
      </p:pic>
      <p:pic>
        <p:nvPicPr>
          <p:cNvPr id="21" name="Picture 20" descr="Text&#10;&#10;AI-generated content may be incorrect.">
            <a:extLst>
              <a:ext uri="{FF2B5EF4-FFF2-40B4-BE49-F238E27FC236}">
                <a16:creationId xmlns:a16="http://schemas.microsoft.com/office/drawing/2014/main" id="{A598440C-9EC6-64AA-6085-979AC6B44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3056" y="3401943"/>
            <a:ext cx="4376713" cy="1418935"/>
          </a:xfrm>
          <a:prstGeom prst="rect">
            <a:avLst/>
          </a:prstGeom>
        </p:spPr>
      </p:pic>
      <p:pic>
        <p:nvPicPr>
          <p:cNvPr id="23" name="Picture 22" descr="Logo&#10;&#10;AI-generated content may be incorrect.">
            <a:extLst>
              <a:ext uri="{FF2B5EF4-FFF2-40B4-BE49-F238E27FC236}">
                <a16:creationId xmlns:a16="http://schemas.microsoft.com/office/drawing/2014/main" id="{DC7C2579-AC78-2A32-E35D-C50E0ED5C6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9501" y="6698619"/>
            <a:ext cx="2791381" cy="1611519"/>
          </a:xfrm>
          <a:prstGeom prst="rect">
            <a:avLst/>
          </a:prstGeom>
        </p:spPr>
      </p:pic>
      <p:sp>
        <p:nvSpPr>
          <p:cNvPr id="2" name="Rectangle 1">
            <a:extLst>
              <a:ext uri="{FF2B5EF4-FFF2-40B4-BE49-F238E27FC236}">
                <a16:creationId xmlns:a16="http://schemas.microsoft.com/office/drawing/2014/main" id="{B6A3A226-49D1-7B7B-C8FB-D03683185ADF}"/>
              </a:ext>
            </a:extLst>
          </p:cNvPr>
          <p:cNvSpPr/>
          <p:nvPr/>
        </p:nvSpPr>
        <p:spPr>
          <a:xfrm>
            <a:off x="2767449" y="1552355"/>
            <a:ext cx="6352301" cy="828688"/>
          </a:xfrm>
          <a:prstGeom prst="rect">
            <a:avLst/>
          </a:prstGeom>
          <a:noFill/>
        </p:spPr>
        <p:txBody>
          <a:bodyPr wrap="square" lIns="89154" tIns="44577" rIns="89154" bIns="44577">
            <a:spAutoFit/>
          </a:bodyPr>
          <a:lstStyle/>
          <a:p>
            <a:pPr algn="ctr"/>
            <a:r>
              <a:rPr lang="en-US" sz="4800" cap="none" spc="0">
                <a:ln w="22225">
                  <a:solidFill>
                    <a:schemeClr val="accent2"/>
                  </a:solidFill>
                  <a:prstDash val="solid"/>
                </a:ln>
                <a:solidFill>
                  <a:schemeClr val="accent2"/>
                </a:solidFill>
                <a:effectLst/>
                <a:latin typeface="Abadi" panose="020B0604020104020204" pitchFamily="34" charset="0"/>
              </a:rPr>
              <a:t>Thank You Sponsors!</a:t>
            </a:r>
          </a:p>
        </p:txBody>
      </p:sp>
      <p:sp>
        <p:nvSpPr>
          <p:cNvPr id="3" name="Slide Number Placeholder 2">
            <a:extLst>
              <a:ext uri="{FF2B5EF4-FFF2-40B4-BE49-F238E27FC236}">
                <a16:creationId xmlns:a16="http://schemas.microsoft.com/office/drawing/2014/main" id="{DEAFEC3B-866A-5CFE-C8D2-5A75A2D52A21}"/>
              </a:ext>
            </a:extLst>
          </p:cNvPr>
          <p:cNvSpPr>
            <a:spLocks noGrp="1"/>
          </p:cNvSpPr>
          <p:nvPr>
            <p:ph type="sldNum" sz="quarter" idx="4"/>
          </p:nvPr>
        </p:nvSpPr>
        <p:spPr>
          <a:xfrm>
            <a:off x="10594403" y="9906111"/>
            <a:ext cx="528810" cy="519536"/>
          </a:xfrm>
        </p:spPr>
        <p:txBody>
          <a:bodyPr/>
          <a:lstStyle/>
          <a:p>
            <a:fld id="{08AB70BE-1769-45B8-85A6-0C837432C7E6}" type="slidenum">
              <a:rPr lang="en-US" sz="1800" smtClean="0">
                <a:latin typeface="Abadi" panose="020B0604020104020204" pitchFamily="34" charset="0"/>
              </a:rPr>
              <a:pPr/>
              <a:t>16</a:t>
            </a:fld>
            <a:endParaRPr lang="en-US" sz="1800">
              <a:latin typeface="Abadi" panose="020B0604020104020204" pitchFamily="34" charset="0"/>
            </a:endParaRPr>
          </a:p>
        </p:txBody>
      </p:sp>
      <p:pic>
        <p:nvPicPr>
          <p:cNvPr id="4" name="Picture 3">
            <a:extLst>
              <a:ext uri="{FF2B5EF4-FFF2-40B4-BE49-F238E27FC236}">
                <a16:creationId xmlns:a16="http://schemas.microsoft.com/office/drawing/2014/main" id="{9CBB3C06-AA67-A43D-B949-9E35982F6FCC}"/>
              </a:ext>
            </a:extLst>
          </p:cNvPr>
          <p:cNvPicPr>
            <a:picLocks noChangeAspect="1"/>
          </p:cNvPicPr>
          <p:nvPr/>
        </p:nvPicPr>
        <p:blipFill>
          <a:blip r:embed="rId10"/>
          <a:stretch>
            <a:fillRect/>
          </a:stretch>
        </p:blipFill>
        <p:spPr>
          <a:xfrm>
            <a:off x="-1" y="9573178"/>
            <a:ext cx="2523691" cy="1399621"/>
          </a:xfrm>
          <a:prstGeom prst="rect">
            <a:avLst/>
          </a:prstGeom>
        </p:spPr>
      </p:pic>
    </p:spTree>
    <p:extLst>
      <p:ext uri="{BB962C8B-B14F-4D97-AF65-F5344CB8AC3E}">
        <p14:creationId xmlns:p14="http://schemas.microsoft.com/office/powerpoint/2010/main" val="228013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23586" y="5782371"/>
            <a:ext cx="3268388" cy="3047304"/>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useBgFill="1">
        <p:nvSpPr>
          <p:cNvPr id="11" name="Rectangle 10">
            <a:extLst>
              <a:ext uri="{FF2B5EF4-FFF2-40B4-BE49-F238E27FC236}">
                <a16:creationId xmlns:a16="http://schemas.microsoft.com/office/drawing/2014/main" id="{6546463B-70A1-43E6-B786-035D36280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3125"/>
            <a:ext cx="11887200" cy="6686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 name="Rectangle 12">
            <a:extLst>
              <a:ext uri="{FF2B5EF4-FFF2-40B4-BE49-F238E27FC236}">
                <a16:creationId xmlns:a16="http://schemas.microsoft.com/office/drawing/2014/main" id="{A4813B66-A56C-47CF-A925-B6177C5A6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3125"/>
            <a:ext cx="11887200" cy="6686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Freeform: Shape 14">
            <a:extLst>
              <a:ext uri="{FF2B5EF4-FFF2-40B4-BE49-F238E27FC236}">
                <a16:creationId xmlns:a16="http://schemas.microsoft.com/office/drawing/2014/main" id="{C517E074-21FE-461F-9CB8-585502F3E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3125"/>
            <a:ext cx="11887200" cy="6686550"/>
          </a:xfrm>
          <a:custGeom>
            <a:avLst/>
            <a:gdLst>
              <a:gd name="connsiteX0" fmla="*/ 3269307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482242 h 6858000"/>
              <a:gd name="connsiteX5" fmla="*/ 1231 w 12192000"/>
              <a:gd name="connsiteY5" fmla="*/ 3482242 h 6858000"/>
              <a:gd name="connsiteX6" fmla="*/ 18151 w 12192000"/>
              <a:gd name="connsiteY6" fmla="*/ 3147147 h 6858000"/>
              <a:gd name="connsiteX7" fmla="*/ 3178853 w 12192000"/>
              <a:gd name="connsiteY7" fmla="*/ 64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269307" y="0"/>
                </a:moveTo>
                <a:lnTo>
                  <a:pt x="12192000" y="0"/>
                </a:lnTo>
                <a:lnTo>
                  <a:pt x="12192000" y="6858000"/>
                </a:lnTo>
                <a:lnTo>
                  <a:pt x="0" y="6858000"/>
                </a:lnTo>
                <a:lnTo>
                  <a:pt x="0" y="3482242"/>
                </a:lnTo>
                <a:lnTo>
                  <a:pt x="1231" y="3482242"/>
                </a:lnTo>
                <a:lnTo>
                  <a:pt x="18151" y="3147147"/>
                </a:lnTo>
                <a:cubicBezTo>
                  <a:pt x="186961" y="1484908"/>
                  <a:pt x="1513587" y="164949"/>
                  <a:pt x="3178853" y="6448"/>
                </a:cubicBez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7" name="Freeform: Shape 16">
            <a:extLst>
              <a:ext uri="{FF2B5EF4-FFF2-40B4-BE49-F238E27FC236}">
                <a16:creationId xmlns:a16="http://schemas.microsoft.com/office/drawing/2014/main" id="{9CCC1C5C-A27C-49C2-896E-78C2744FB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43125"/>
            <a:ext cx="5379008" cy="6686550"/>
          </a:xfrm>
          <a:custGeom>
            <a:avLst/>
            <a:gdLst>
              <a:gd name="connsiteX0" fmla="*/ 0 w 5516931"/>
              <a:gd name="connsiteY0" fmla="*/ 0 h 6858000"/>
              <a:gd name="connsiteX1" fmla="*/ 5516931 w 5516931"/>
              <a:gd name="connsiteY1" fmla="*/ 0 h 6858000"/>
              <a:gd name="connsiteX2" fmla="*/ 2085976 w 5516931"/>
              <a:gd name="connsiteY2" fmla="*/ 3430955 h 6858000"/>
              <a:gd name="connsiteX3" fmla="*/ 5340375 w 5516931"/>
              <a:gd name="connsiteY3" fmla="*/ 6857446 h 6858000"/>
              <a:gd name="connsiteX4" fmla="*/ 5362287 w 5516931"/>
              <a:gd name="connsiteY4" fmla="*/ 6858000 h 6858000"/>
              <a:gd name="connsiteX5" fmla="*/ 0 w 551693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931" h="6858000">
                <a:moveTo>
                  <a:pt x="0" y="0"/>
                </a:moveTo>
                <a:lnTo>
                  <a:pt x="5516931" y="0"/>
                </a:lnTo>
                <a:cubicBezTo>
                  <a:pt x="3622067" y="0"/>
                  <a:pt x="2085976" y="1536091"/>
                  <a:pt x="2085976" y="3430955"/>
                </a:cubicBezTo>
                <a:cubicBezTo>
                  <a:pt x="2085976" y="5266604"/>
                  <a:pt x="3527561" y="6765554"/>
                  <a:pt x="5340375" y="6857446"/>
                </a:cubicBezTo>
                <a:lnTo>
                  <a:pt x="5362287" y="6858000"/>
                </a:lnTo>
                <a:lnTo>
                  <a:pt x="0" y="6858000"/>
                </a:ln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19" name="Freeform: Shape 18">
            <a:extLst>
              <a:ext uri="{FF2B5EF4-FFF2-40B4-BE49-F238E27FC236}">
                <a16:creationId xmlns:a16="http://schemas.microsoft.com/office/drawing/2014/main" id="{E458ADD3-908A-40BF-A877-0C59E8E80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3579075"/>
            <a:ext cx="11887200" cy="5250600"/>
          </a:xfrm>
          <a:custGeom>
            <a:avLst/>
            <a:gdLst>
              <a:gd name="connsiteX0" fmla="*/ 400 w 12192000"/>
              <a:gd name="connsiteY0" fmla="*/ 0 h 5385231"/>
              <a:gd name="connsiteX1" fmla="*/ 12192000 w 12192000"/>
              <a:gd name="connsiteY1" fmla="*/ 0 h 5385231"/>
              <a:gd name="connsiteX2" fmla="*/ 12192000 w 12192000"/>
              <a:gd name="connsiteY2" fmla="*/ 2227050 h 5385231"/>
              <a:gd name="connsiteX3" fmla="*/ 11930785 w 12192000"/>
              <a:gd name="connsiteY3" fmla="*/ 2227050 h 5385231"/>
              <a:gd name="connsiteX4" fmla="*/ 11930785 w 12192000"/>
              <a:gd name="connsiteY4" fmla="*/ 2227047 h 5385231"/>
              <a:gd name="connsiteX5" fmla="*/ 3759663 w 12192000"/>
              <a:gd name="connsiteY5" fmla="*/ 2227047 h 5385231"/>
              <a:gd name="connsiteX6" fmla="*/ 3759663 w 12192000"/>
              <a:gd name="connsiteY6" fmla="*/ 2229581 h 5385231"/>
              <a:gd name="connsiteX7" fmla="*/ 3658429 w 12192000"/>
              <a:gd name="connsiteY7" fmla="*/ 2227047 h 5385231"/>
              <a:gd name="connsiteX8" fmla="*/ 32453 w 12192000"/>
              <a:gd name="connsiteY8" fmla="*/ 5170296 h 5385231"/>
              <a:gd name="connsiteX9" fmla="*/ 0 w 12192000"/>
              <a:gd name="connsiteY9" fmla="*/ 5385231 h 5385231"/>
              <a:gd name="connsiteX10" fmla="*/ 0 w 12192000"/>
              <a:gd name="connsiteY10" fmla="*/ 626845 h 5385231"/>
              <a:gd name="connsiteX11" fmla="*/ 400 w 12192000"/>
              <a:gd name="connsiteY11" fmla="*/ 626845 h 538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5385231">
                <a:moveTo>
                  <a:pt x="400" y="0"/>
                </a:moveTo>
                <a:lnTo>
                  <a:pt x="12192000" y="0"/>
                </a:lnTo>
                <a:lnTo>
                  <a:pt x="12192000" y="2227050"/>
                </a:lnTo>
                <a:lnTo>
                  <a:pt x="11930785" y="2227050"/>
                </a:lnTo>
                <a:lnTo>
                  <a:pt x="11930785" y="2227047"/>
                </a:lnTo>
                <a:lnTo>
                  <a:pt x="3759663" y="2227047"/>
                </a:lnTo>
                <a:lnTo>
                  <a:pt x="3759663" y="2229581"/>
                </a:lnTo>
                <a:lnTo>
                  <a:pt x="3658429" y="2227047"/>
                </a:lnTo>
                <a:cubicBezTo>
                  <a:pt x="1864110" y="2227047"/>
                  <a:pt x="368387" y="3492213"/>
                  <a:pt x="32453" y="5170296"/>
                </a:cubicBezTo>
                <a:lnTo>
                  <a:pt x="0" y="5385231"/>
                </a:lnTo>
                <a:lnTo>
                  <a:pt x="0" y="626845"/>
                </a:lnTo>
                <a:lnTo>
                  <a:pt x="400" y="626845"/>
                </a:lnTo>
                <a:close/>
              </a:path>
            </a:pathLst>
          </a:custGeom>
          <a:solidFill>
            <a:schemeClr val="accent2">
              <a:lumMod val="60000"/>
              <a:lumOff val="40000"/>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 name="Content Placeholder 2">
            <a:extLst>
              <a:ext uri="{FF2B5EF4-FFF2-40B4-BE49-F238E27FC236}">
                <a16:creationId xmlns:a16="http://schemas.microsoft.com/office/drawing/2014/main" id="{F0816619-167A-1A70-5B58-C0F6DDC2963D}"/>
              </a:ext>
            </a:extLst>
          </p:cNvPr>
          <p:cNvSpPr>
            <a:spLocks noGrp="1"/>
          </p:cNvSpPr>
          <p:nvPr>
            <p:ph sz="quarter" idx="10"/>
          </p:nvPr>
        </p:nvSpPr>
        <p:spPr>
          <a:xfrm>
            <a:off x="551903" y="4014598"/>
            <a:ext cx="10783389" cy="2523859"/>
          </a:xfrm>
        </p:spPr>
        <p:txBody>
          <a:bodyPr vert="horz" lIns="89154" tIns="44577" rIns="89154" bIns="44577" rtlCol="0" anchor="ctr">
            <a:noAutofit/>
          </a:bodyPr>
          <a:lstStyle/>
          <a:p>
            <a:pPr marL="0" indent="0" algn="ctr">
              <a:spcBef>
                <a:spcPts val="975"/>
              </a:spcBef>
              <a:buClr>
                <a:schemeClr val="accent5"/>
              </a:buClr>
              <a:buNone/>
            </a:pPr>
            <a:r>
              <a:rPr lang="en-US" sz="3120" b="1" cap="all" spc="293">
                <a:solidFill>
                  <a:srgbClr val="FFFFFF"/>
                </a:solidFill>
                <a:latin typeface="Abadi"/>
              </a:rPr>
              <a:t>For site suggestions or questions, you can reach me (Selinda Centeno) at scenteno@sjgov.org or 209-468-3560</a:t>
            </a:r>
          </a:p>
        </p:txBody>
      </p:sp>
      <p:sp>
        <p:nvSpPr>
          <p:cNvPr id="4" name="Slide Number Placeholder 3">
            <a:extLst>
              <a:ext uri="{FF2B5EF4-FFF2-40B4-BE49-F238E27FC236}">
                <a16:creationId xmlns:a16="http://schemas.microsoft.com/office/drawing/2014/main" id="{7F6ED9C4-50B4-09AA-9452-4D1A59A44BA4}"/>
              </a:ext>
            </a:extLst>
          </p:cNvPr>
          <p:cNvSpPr>
            <a:spLocks noGrp="1"/>
          </p:cNvSpPr>
          <p:nvPr>
            <p:ph type="sldNum" sz="quarter" idx="4"/>
          </p:nvPr>
        </p:nvSpPr>
        <p:spPr>
          <a:xfrm>
            <a:off x="10599259" y="10104402"/>
            <a:ext cx="509360" cy="337171"/>
          </a:xfrm>
        </p:spPr>
        <p:txBody>
          <a:bodyPr vert="horz" lIns="89154" tIns="44577" rIns="89154" bIns="44577" rtlCol="0" anchor="ctr">
            <a:normAutofit/>
          </a:bodyPr>
          <a:lstStyle/>
          <a:p>
            <a:pPr>
              <a:lnSpc>
                <a:spcPct val="90000"/>
              </a:lnSpc>
              <a:spcAft>
                <a:spcPts val="585"/>
              </a:spcAft>
            </a:pPr>
            <a:fld id="{08AB70BE-1769-45B8-85A6-0C837432C7E6}" type="slidenum">
              <a:rPr lang="en-US" sz="1800" smtClean="0">
                <a:latin typeface="Abadi" panose="020B0604020104020204" pitchFamily="34" charset="0"/>
              </a:rPr>
              <a:pPr>
                <a:lnSpc>
                  <a:spcPct val="90000"/>
                </a:lnSpc>
                <a:spcAft>
                  <a:spcPts val="585"/>
                </a:spcAft>
              </a:pPr>
              <a:t>17</a:t>
            </a:fld>
            <a:endParaRPr lang="en-US" sz="1800">
              <a:latin typeface="Abadi" panose="020B0604020104020204" pitchFamily="34" charset="0"/>
            </a:endParaRPr>
          </a:p>
        </p:txBody>
      </p:sp>
      <p:pic>
        <p:nvPicPr>
          <p:cNvPr id="2" name="Picture 1">
            <a:extLst>
              <a:ext uri="{FF2B5EF4-FFF2-40B4-BE49-F238E27FC236}">
                <a16:creationId xmlns:a16="http://schemas.microsoft.com/office/drawing/2014/main" id="{7E764BA3-4FB3-323A-DFEB-C4D69E6D91D4}"/>
              </a:ext>
            </a:extLst>
          </p:cNvPr>
          <p:cNvPicPr>
            <a:picLocks noChangeAspect="1"/>
          </p:cNvPicPr>
          <p:nvPr/>
        </p:nvPicPr>
        <p:blipFill>
          <a:blip r:embed="rId4"/>
          <a:stretch>
            <a:fillRect/>
          </a:stretch>
        </p:blipFill>
        <p:spPr>
          <a:xfrm>
            <a:off x="-1" y="9573178"/>
            <a:ext cx="2523691" cy="1399621"/>
          </a:xfrm>
          <a:prstGeom prst="rect">
            <a:avLst/>
          </a:prstGeom>
        </p:spPr>
      </p:pic>
    </p:spTree>
    <p:extLst>
      <p:ext uri="{BB962C8B-B14F-4D97-AF65-F5344CB8AC3E}">
        <p14:creationId xmlns:p14="http://schemas.microsoft.com/office/powerpoint/2010/main" val="1609223935"/>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23586" y="5782371"/>
            <a:ext cx="3268388" cy="3047304"/>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useBgFill="1">
        <p:nvSpPr>
          <p:cNvPr id="11" name="Rectangle 10">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3125"/>
            <a:ext cx="11887200" cy="6686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 name="Freeform: Shape 12">
            <a:extLst>
              <a:ext uri="{FF2B5EF4-FFF2-40B4-BE49-F238E27FC236}">
                <a16:creationId xmlns:a16="http://schemas.microsoft.com/office/drawing/2014/main" id="{EFA0B0F3-4BE3-414F-BF92-563F722B1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7" y="2143125"/>
            <a:ext cx="11882173" cy="2075740"/>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15" name="Freeform: Shape 14">
            <a:extLst>
              <a:ext uri="{FF2B5EF4-FFF2-40B4-BE49-F238E27FC236}">
                <a16:creationId xmlns:a16="http://schemas.microsoft.com/office/drawing/2014/main" id="{3B544EC4-1768-4207-B2BF-E80679952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7830" y="2143126"/>
            <a:ext cx="2294343" cy="237116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p:nvSpPr>
          <p:cNvPr id="2" name="Title 1">
            <a:extLst>
              <a:ext uri="{FF2B5EF4-FFF2-40B4-BE49-F238E27FC236}">
                <a16:creationId xmlns:a16="http://schemas.microsoft.com/office/drawing/2014/main" id="{91501243-8776-C7CE-2FF8-DCE29A806625}"/>
              </a:ext>
            </a:extLst>
          </p:cNvPr>
          <p:cNvSpPr>
            <a:spLocks noGrp="1"/>
          </p:cNvSpPr>
          <p:nvPr>
            <p:ph type="title"/>
          </p:nvPr>
        </p:nvSpPr>
        <p:spPr>
          <a:xfrm>
            <a:off x="1188720" y="579619"/>
            <a:ext cx="9509760" cy="1208540"/>
          </a:xfrm>
        </p:spPr>
        <p:txBody>
          <a:bodyPr vert="horz" lIns="89154" tIns="44577" rIns="89154" bIns="44577" rtlCol="0" anchor="ctr">
            <a:normAutofit/>
          </a:bodyPr>
          <a:lstStyle/>
          <a:p>
            <a:pPr algn="ctr">
              <a:lnSpc>
                <a:spcPct val="100000"/>
              </a:lnSpc>
            </a:pPr>
            <a:r>
              <a:rPr lang="en-US" sz="4000">
                <a:solidFill>
                  <a:schemeClr val="accent2"/>
                </a:solidFill>
                <a:latin typeface="Abadi" panose="020B0604020104020204" pitchFamily="34" charset="0"/>
              </a:rPr>
              <a:t>Introduction to Coastal Cleanup</a:t>
            </a:r>
          </a:p>
        </p:txBody>
      </p:sp>
      <p:sp>
        <p:nvSpPr>
          <p:cNvPr id="3" name="Content Placeholder 2">
            <a:extLst>
              <a:ext uri="{FF2B5EF4-FFF2-40B4-BE49-F238E27FC236}">
                <a16:creationId xmlns:a16="http://schemas.microsoft.com/office/drawing/2014/main" id="{506CCA6C-0544-4B31-A139-9189B0A9C787}"/>
              </a:ext>
            </a:extLst>
          </p:cNvPr>
          <p:cNvSpPr>
            <a:spLocks noGrp="1"/>
          </p:cNvSpPr>
          <p:nvPr>
            <p:ph sz="quarter" idx="10"/>
          </p:nvPr>
        </p:nvSpPr>
        <p:spPr>
          <a:xfrm>
            <a:off x="1188720" y="2636156"/>
            <a:ext cx="9509034" cy="6292429"/>
          </a:xfrm>
        </p:spPr>
        <p:txBody>
          <a:bodyPr vert="horz" lIns="89154" tIns="44577" rIns="89154" bIns="44577" rtlCol="0" anchor="ctr">
            <a:noAutofit/>
          </a:bodyPr>
          <a:lstStyle/>
          <a:p>
            <a:pPr algn="ctr"/>
            <a:r>
              <a:rPr lang="en-US" sz="3600" b="1">
                <a:solidFill>
                  <a:schemeClr val="bg2"/>
                </a:solidFill>
                <a:latin typeface="Abadi"/>
              </a:rPr>
              <a:t>Celebrating 40 Years of Coastal Stewardship</a:t>
            </a:r>
          </a:p>
          <a:p>
            <a:endParaRPr lang="en-US" sz="2400" b="1">
              <a:solidFill>
                <a:schemeClr val="bg2"/>
              </a:solidFill>
              <a:latin typeface="Abadi"/>
            </a:endParaRPr>
          </a:p>
          <a:p>
            <a:r>
              <a:rPr lang="en-US" sz="2800">
                <a:latin typeface="Abadi"/>
                <a:ea typeface="+mn-lt"/>
                <a:cs typeface="+mn-lt"/>
              </a:rPr>
              <a:t>	San Joaquin County’s 26th Year of Participation</a:t>
            </a:r>
            <a:endParaRPr lang="en-US" sz="2800">
              <a:latin typeface="Abadi"/>
            </a:endParaRPr>
          </a:p>
          <a:p>
            <a:pPr marL="278606" indent="-278606">
              <a:buFont typeface="Arial"/>
              <a:buChar char="•"/>
            </a:pPr>
            <a:r>
              <a:rPr lang="en-US" sz="2400">
                <a:latin typeface="Abadi"/>
                <a:ea typeface="+mn-lt"/>
                <a:cs typeface="+mn-lt"/>
              </a:rPr>
              <a:t>Held annually on the 3rd Saturday of September</a:t>
            </a:r>
          </a:p>
          <a:p>
            <a:pPr marL="278606" indent="-278606">
              <a:buFont typeface="Arial"/>
              <a:buChar char="•"/>
            </a:pPr>
            <a:r>
              <a:rPr lang="en-US" sz="2400">
                <a:latin typeface="Abadi"/>
                <a:ea typeface="+mn-lt"/>
                <a:cs typeface="+mn-lt"/>
              </a:rPr>
              <a:t>Part of the International Coastal Cleanup (ICC) led by the Ocean Conservancy</a:t>
            </a:r>
          </a:p>
          <a:p>
            <a:pPr marL="724376" lvl="1" indent="-278606">
              <a:buFont typeface="Arial"/>
              <a:buChar char="•"/>
            </a:pPr>
            <a:r>
              <a:rPr lang="en-US" sz="2400">
                <a:latin typeface="Abadi"/>
                <a:ea typeface="+mn-lt"/>
                <a:cs typeface="+mn-lt"/>
              </a:rPr>
              <a:t>The ICC now includes 45 states, Washington D.C., and over 100 countries!</a:t>
            </a:r>
            <a:endParaRPr lang="en-US" sz="2400">
              <a:latin typeface="Abadi"/>
            </a:endParaRPr>
          </a:p>
          <a:p>
            <a:pPr marL="278606" indent="-278606">
              <a:buFont typeface="Arial"/>
              <a:buChar char="•"/>
            </a:pPr>
            <a:r>
              <a:rPr lang="en-US" sz="2400">
                <a:latin typeface="Abadi"/>
                <a:ea typeface="+mn-lt"/>
                <a:cs typeface="+mn-lt"/>
              </a:rPr>
              <a:t>California Coastal Commission serves as the Statewide Coordinator</a:t>
            </a:r>
            <a:endParaRPr lang="en-US" sz="2400">
              <a:latin typeface="Abadi"/>
            </a:endParaRPr>
          </a:p>
          <a:p>
            <a:pPr marL="278606" indent="-278606">
              <a:buFont typeface="Arial"/>
              <a:buChar char="•"/>
            </a:pPr>
            <a:r>
              <a:rPr lang="en-US" sz="2400">
                <a:latin typeface="Abadi"/>
                <a:ea typeface="+mn-lt"/>
                <a:cs typeface="+mn-lt"/>
              </a:rPr>
              <a:t>San Joaquin County participates through local coordination and community partnerships</a:t>
            </a:r>
            <a:endParaRPr lang="en-US" sz="2400">
              <a:latin typeface="Abadi"/>
            </a:endParaRPr>
          </a:p>
        </p:txBody>
      </p:sp>
      <p:sp>
        <p:nvSpPr>
          <p:cNvPr id="4" name="Slide Number Placeholder 3">
            <a:extLst>
              <a:ext uri="{FF2B5EF4-FFF2-40B4-BE49-F238E27FC236}">
                <a16:creationId xmlns:a16="http://schemas.microsoft.com/office/drawing/2014/main" id="{5075511E-FDC9-38EB-CD24-BCE1F2996905}"/>
              </a:ext>
            </a:extLst>
          </p:cNvPr>
          <p:cNvSpPr>
            <a:spLocks noGrp="1"/>
          </p:cNvSpPr>
          <p:nvPr>
            <p:ph type="sldNum" sz="quarter" idx="4"/>
          </p:nvPr>
        </p:nvSpPr>
        <p:spPr>
          <a:xfrm>
            <a:off x="10576112" y="9856586"/>
            <a:ext cx="755715" cy="832803"/>
          </a:xfrm>
        </p:spPr>
        <p:txBody>
          <a:bodyPr vert="horz" lIns="89154" tIns="44577" rIns="89154" bIns="44577" rtlCol="0" anchor="ctr">
            <a:normAutofit/>
          </a:bodyPr>
          <a:lstStyle/>
          <a:p>
            <a:pPr algn="r">
              <a:lnSpc>
                <a:spcPct val="90000"/>
              </a:lnSpc>
              <a:spcAft>
                <a:spcPts val="585"/>
              </a:spcAft>
            </a:pPr>
            <a:r>
              <a:rPr lang="en-US" sz="1755">
                <a:solidFill>
                  <a:srgbClr val="FFFFFF"/>
                </a:solidFill>
                <a:latin typeface="Abadi" panose="020B0604020104020204" pitchFamily="34" charset="0"/>
              </a:rPr>
              <a:t>2</a:t>
            </a:r>
          </a:p>
        </p:txBody>
      </p:sp>
      <p:pic>
        <p:nvPicPr>
          <p:cNvPr id="5" name="Picture 4">
            <a:extLst>
              <a:ext uri="{FF2B5EF4-FFF2-40B4-BE49-F238E27FC236}">
                <a16:creationId xmlns:a16="http://schemas.microsoft.com/office/drawing/2014/main" id="{4F4024C7-C085-B132-30DB-4ACDFE981E2C}"/>
              </a:ext>
            </a:extLst>
          </p:cNvPr>
          <p:cNvPicPr>
            <a:picLocks noChangeAspect="1"/>
          </p:cNvPicPr>
          <p:nvPr/>
        </p:nvPicPr>
        <p:blipFill>
          <a:blip r:embed="rId3"/>
          <a:stretch>
            <a:fillRect/>
          </a:stretch>
        </p:blipFill>
        <p:spPr>
          <a:xfrm>
            <a:off x="-1" y="9573178"/>
            <a:ext cx="2523691" cy="1399621"/>
          </a:xfrm>
          <a:prstGeom prst="rect">
            <a:avLst/>
          </a:prstGeom>
        </p:spPr>
      </p:pic>
    </p:spTree>
    <p:extLst>
      <p:ext uri="{BB962C8B-B14F-4D97-AF65-F5344CB8AC3E}">
        <p14:creationId xmlns:p14="http://schemas.microsoft.com/office/powerpoint/2010/main" val="404208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AF6E-9462-3D2B-C396-C525692E1FCD}"/>
              </a:ext>
            </a:extLst>
          </p:cNvPr>
          <p:cNvSpPr>
            <a:spLocks noGrp="1"/>
          </p:cNvSpPr>
          <p:nvPr>
            <p:ph type="title"/>
          </p:nvPr>
        </p:nvSpPr>
        <p:spPr>
          <a:xfrm>
            <a:off x="4558630" y="931835"/>
            <a:ext cx="2769937" cy="697373"/>
          </a:xfrm>
        </p:spPr>
        <p:txBody>
          <a:bodyPr>
            <a:noAutofit/>
          </a:bodyPr>
          <a:lstStyle/>
          <a:p>
            <a:r>
              <a:rPr lang="en-US" sz="3600" b="1" dirty="0">
                <a:solidFill>
                  <a:schemeClr val="accent2">
                    <a:lumMod val="50000"/>
                  </a:schemeClr>
                </a:solidFill>
                <a:latin typeface="Abadi"/>
              </a:rPr>
              <a:t>How It Works</a:t>
            </a:r>
          </a:p>
        </p:txBody>
      </p:sp>
      <p:sp>
        <p:nvSpPr>
          <p:cNvPr id="3" name="Content Placeholder 2">
            <a:extLst>
              <a:ext uri="{FF2B5EF4-FFF2-40B4-BE49-F238E27FC236}">
                <a16:creationId xmlns:a16="http://schemas.microsoft.com/office/drawing/2014/main" id="{DEFB1E43-BEDC-48C4-13EC-E35FF87F6107}"/>
              </a:ext>
            </a:extLst>
          </p:cNvPr>
          <p:cNvSpPr>
            <a:spLocks noGrp="1"/>
          </p:cNvSpPr>
          <p:nvPr>
            <p:ph sz="quarter" idx="10"/>
          </p:nvPr>
        </p:nvSpPr>
        <p:spPr>
          <a:xfrm>
            <a:off x="999849" y="2297937"/>
            <a:ext cx="9887501" cy="6376926"/>
          </a:xfrm>
        </p:spPr>
        <p:txBody>
          <a:bodyPr vert="horz" lIns="89154" tIns="44577" rIns="89154" bIns="44577" rtlCol="0" anchor="ctr">
            <a:noAutofit/>
          </a:bodyPr>
          <a:lstStyle/>
          <a:p>
            <a:pPr marL="342900" indent="-342900">
              <a:buFont typeface="Arial" panose="020B0604020202020204" pitchFamily="34" charset="0"/>
              <a:buChar char="•"/>
            </a:pPr>
            <a:r>
              <a:rPr lang="en-US" sz="2400" dirty="0">
                <a:latin typeface="Abadi"/>
              </a:rPr>
              <a:t>The County </a:t>
            </a:r>
            <a:r>
              <a:rPr lang="en-US" sz="2400" b="1" dirty="0">
                <a:latin typeface="Abadi"/>
              </a:rPr>
              <a:t>Coordinator</a:t>
            </a:r>
            <a:r>
              <a:rPr lang="en-US" sz="2400" dirty="0">
                <a:latin typeface="Abadi"/>
              </a:rPr>
              <a:t> recruits </a:t>
            </a:r>
            <a:r>
              <a:rPr lang="en-US" sz="2400" b="1" dirty="0">
                <a:latin typeface="Abadi"/>
              </a:rPr>
              <a:t>Site Captains</a:t>
            </a:r>
            <a:endParaRPr lang="en-US" sz="2400" dirty="0">
              <a:solidFill>
                <a:srgbClr val="000000"/>
              </a:solidFill>
              <a:latin typeface="Abadi"/>
            </a:endParaRPr>
          </a:p>
          <a:p>
            <a:pPr marL="278606" indent="-278606">
              <a:buFont typeface="Arial,Sans-Serif"/>
              <a:buChar char="•"/>
            </a:pPr>
            <a:r>
              <a:rPr lang="en-US" sz="2400" b="1" dirty="0">
                <a:latin typeface="Abadi"/>
              </a:rPr>
              <a:t>Site Captains</a:t>
            </a:r>
            <a:r>
              <a:rPr lang="en-US" sz="2400" dirty="0">
                <a:latin typeface="Abadi"/>
              </a:rPr>
              <a:t> recruit </a:t>
            </a:r>
            <a:r>
              <a:rPr lang="en-US" sz="2400" b="1" dirty="0">
                <a:latin typeface="Abadi"/>
              </a:rPr>
              <a:t>volunteers</a:t>
            </a:r>
            <a:r>
              <a:rPr lang="en-US" sz="2400" dirty="0">
                <a:latin typeface="Abadi"/>
              </a:rPr>
              <a:t> for local cleanup sites</a:t>
            </a:r>
            <a:endParaRPr lang="en-US" sz="2400" dirty="0">
              <a:solidFill>
                <a:srgbClr val="000000"/>
              </a:solidFill>
              <a:latin typeface="Abadi"/>
            </a:endParaRPr>
          </a:p>
          <a:p>
            <a:pPr marL="278606" indent="-278606">
              <a:buFont typeface="Arial,Sans-Serif"/>
              <a:buChar char="•"/>
            </a:pPr>
            <a:r>
              <a:rPr lang="en-US" sz="2400" dirty="0">
                <a:latin typeface="Abadi"/>
              </a:rPr>
              <a:t>Volunteers work </a:t>
            </a:r>
            <a:r>
              <a:rPr lang="en-US" sz="2400" b="1" dirty="0">
                <a:latin typeface="Abadi"/>
              </a:rPr>
              <a:t>three hours</a:t>
            </a:r>
            <a:r>
              <a:rPr lang="en-US" sz="2400" dirty="0">
                <a:latin typeface="Abadi"/>
              </a:rPr>
              <a:t> to collect and record debris data</a:t>
            </a:r>
            <a:endParaRPr lang="en-US" sz="2400" dirty="0">
              <a:solidFill>
                <a:srgbClr val="09283F"/>
              </a:solidFill>
              <a:latin typeface="Abadi"/>
            </a:endParaRPr>
          </a:p>
          <a:p>
            <a:endParaRPr lang="en-US" sz="2400" b="1" dirty="0">
              <a:solidFill>
                <a:srgbClr val="09283F"/>
              </a:solidFill>
              <a:latin typeface="Abadi"/>
              <a:ea typeface="+mn-lt"/>
              <a:cs typeface="+mn-lt"/>
            </a:endParaRPr>
          </a:p>
          <a:p>
            <a:pPr algn="ctr"/>
            <a:r>
              <a:rPr lang="en-US" sz="3600" b="1" dirty="0">
                <a:latin typeface="Abadi"/>
                <a:ea typeface="+mn-lt"/>
                <a:cs typeface="+mn-lt"/>
              </a:rPr>
              <a:t>Cleanup Impact (California)</a:t>
            </a:r>
            <a:endParaRPr lang="en-US" sz="3600" dirty="0">
              <a:latin typeface="Abadi"/>
            </a:endParaRPr>
          </a:p>
          <a:p>
            <a:pPr marL="278606" indent="-278606">
              <a:buFont typeface="Arial"/>
              <a:buChar char="•"/>
            </a:pPr>
            <a:r>
              <a:rPr lang="en-US" sz="2400" dirty="0">
                <a:latin typeface="Abadi"/>
                <a:ea typeface="+mn-lt"/>
                <a:cs typeface="+mn-lt"/>
              </a:rPr>
              <a:t>Since </a:t>
            </a:r>
            <a:r>
              <a:rPr lang="en-US" sz="2400" b="1" dirty="0">
                <a:latin typeface="Abadi"/>
                <a:ea typeface="+mn-lt"/>
                <a:cs typeface="+mn-lt"/>
              </a:rPr>
              <a:t>1985</a:t>
            </a:r>
            <a:r>
              <a:rPr lang="en-US" sz="2400" dirty="0">
                <a:latin typeface="Abadi"/>
                <a:ea typeface="+mn-lt"/>
                <a:cs typeface="+mn-lt"/>
              </a:rPr>
              <a:t>, over </a:t>
            </a:r>
            <a:r>
              <a:rPr lang="en-US" sz="2400" b="1" dirty="0">
                <a:latin typeface="Abadi"/>
                <a:ea typeface="+mn-lt"/>
                <a:cs typeface="+mn-lt"/>
              </a:rPr>
              <a:t>1.7 million volunteers</a:t>
            </a:r>
            <a:r>
              <a:rPr lang="en-US" sz="2400" dirty="0">
                <a:latin typeface="Abadi"/>
                <a:ea typeface="+mn-lt"/>
                <a:cs typeface="+mn-lt"/>
              </a:rPr>
              <a:t> have removed nearly </a:t>
            </a:r>
            <a:r>
              <a:rPr lang="en-US" sz="2400" b="1" dirty="0">
                <a:latin typeface="Abadi"/>
                <a:ea typeface="+mn-lt"/>
                <a:cs typeface="+mn-lt"/>
              </a:rPr>
              <a:t>27 million pounds</a:t>
            </a:r>
            <a:r>
              <a:rPr lang="en-US" sz="2400" dirty="0">
                <a:latin typeface="Abadi"/>
                <a:ea typeface="+mn-lt"/>
                <a:cs typeface="+mn-lt"/>
              </a:rPr>
              <a:t> of trash from California’s waterways</a:t>
            </a:r>
            <a:br>
              <a:rPr lang="en-US" sz="2400" dirty="0">
                <a:latin typeface="Abadi"/>
                <a:ea typeface="+mn-lt"/>
                <a:cs typeface="+mn-lt"/>
              </a:rPr>
            </a:br>
            <a:r>
              <a:rPr lang="en-US" sz="2400" dirty="0">
                <a:latin typeface="Abadi"/>
                <a:ea typeface="+mn-lt"/>
                <a:cs typeface="+mn-lt"/>
              </a:rPr>
              <a:t>(California Coastal Commission, </a:t>
            </a:r>
            <a:r>
              <a:rPr lang="en-US" sz="2400" dirty="0">
                <a:latin typeface="Abadi"/>
                <a:ea typeface="+mn-lt"/>
                <a:cs typeface="+mn-lt"/>
                <a:hlinkClick r:id="rId3"/>
              </a:rPr>
              <a:t>2024 Final Results Report</a:t>
            </a:r>
            <a:r>
              <a:rPr lang="en-US" sz="2400" dirty="0">
                <a:latin typeface="Abadi"/>
                <a:ea typeface="+mn-lt"/>
                <a:cs typeface="+mn-lt"/>
              </a:rPr>
              <a:t>)</a:t>
            </a:r>
          </a:p>
          <a:p>
            <a:pPr marL="278606" indent="-278606">
              <a:buFont typeface="Arial"/>
              <a:buChar char="•"/>
            </a:pPr>
            <a:r>
              <a:rPr lang="en-US" sz="2400" dirty="0">
                <a:latin typeface="Abadi"/>
                <a:ea typeface="+mn-lt"/>
                <a:cs typeface="+mn-lt"/>
              </a:rPr>
              <a:t>In </a:t>
            </a:r>
            <a:r>
              <a:rPr lang="en-US" sz="2400" b="1" dirty="0">
                <a:latin typeface="Abadi"/>
                <a:ea typeface="+mn-lt"/>
                <a:cs typeface="+mn-lt"/>
              </a:rPr>
              <a:t>2024</a:t>
            </a:r>
            <a:r>
              <a:rPr lang="en-US" sz="2400" dirty="0">
                <a:latin typeface="Abadi"/>
                <a:ea typeface="+mn-lt"/>
                <a:cs typeface="+mn-lt"/>
              </a:rPr>
              <a:t>, </a:t>
            </a:r>
            <a:r>
              <a:rPr lang="en-US" sz="2400" b="1" dirty="0">
                <a:latin typeface="Abadi"/>
                <a:ea typeface="+mn-lt"/>
                <a:cs typeface="+mn-lt"/>
              </a:rPr>
              <a:t>45,672 volunteers</a:t>
            </a:r>
            <a:r>
              <a:rPr lang="en-US" sz="2400" dirty="0">
                <a:latin typeface="Abadi"/>
                <a:ea typeface="+mn-lt"/>
                <a:cs typeface="+mn-lt"/>
              </a:rPr>
              <a:t> collected </a:t>
            </a:r>
            <a:r>
              <a:rPr lang="en-US" sz="2400" b="1" dirty="0">
                <a:latin typeface="Abadi"/>
                <a:ea typeface="+mn-lt"/>
                <a:cs typeface="+mn-lt"/>
              </a:rPr>
              <a:t>376,308 pounds</a:t>
            </a:r>
            <a:r>
              <a:rPr lang="en-US" sz="2400" dirty="0">
                <a:latin typeface="Abadi"/>
                <a:ea typeface="+mn-lt"/>
                <a:cs typeface="+mn-lt"/>
              </a:rPr>
              <a:t> of debris statewide</a:t>
            </a:r>
            <a:br>
              <a:rPr lang="en-US" sz="2400" dirty="0">
                <a:latin typeface="Abadi"/>
                <a:ea typeface="+mn-lt"/>
                <a:cs typeface="+mn-lt"/>
              </a:rPr>
            </a:br>
            <a:r>
              <a:rPr lang="en-US" sz="2400" dirty="0">
                <a:latin typeface="Abadi"/>
                <a:ea typeface="+mn-lt"/>
                <a:cs typeface="+mn-lt"/>
              </a:rPr>
              <a:t> (Source: </a:t>
            </a:r>
            <a:r>
              <a:rPr lang="en-US" sz="2400" dirty="0">
                <a:latin typeface="Abadi"/>
                <a:ea typeface="+mn-lt"/>
                <a:cs typeface="+mn-lt"/>
                <a:hlinkClick r:id="rId3"/>
              </a:rPr>
              <a:t>California Coastal Commission — 2024 Final Results Report</a:t>
            </a:r>
            <a:r>
              <a:rPr lang="en-US" sz="2400" dirty="0">
                <a:latin typeface="Abadi"/>
                <a:ea typeface="+mn-lt"/>
                <a:cs typeface="+mn-lt"/>
              </a:rPr>
              <a:t>)</a:t>
            </a:r>
          </a:p>
          <a:p>
            <a:pPr algn="ctr"/>
            <a:r>
              <a:rPr lang="en-US" sz="2400" b="1" dirty="0">
                <a:solidFill>
                  <a:srgbClr val="FFFFFF"/>
                </a:solidFill>
                <a:latin typeface="Abadi"/>
              </a:rPr>
              <a:t>🌎 </a:t>
            </a:r>
            <a:r>
              <a:rPr lang="en-US" sz="2400" b="1" dirty="0">
                <a:solidFill>
                  <a:schemeClr val="accent2"/>
                </a:solidFill>
                <a:latin typeface="Abadi"/>
              </a:rPr>
              <a:t>Each year, thousands join forces to protect our waterways — proving that small actions add up to big change!</a:t>
            </a:r>
            <a:endParaRPr lang="en-US" sz="2400" dirty="0">
              <a:solidFill>
                <a:schemeClr val="accent2"/>
              </a:solidFill>
              <a:latin typeface="Abadi"/>
            </a:endParaRPr>
          </a:p>
        </p:txBody>
      </p:sp>
      <p:sp>
        <p:nvSpPr>
          <p:cNvPr id="4" name="Slide Number Placeholder 3">
            <a:extLst>
              <a:ext uri="{FF2B5EF4-FFF2-40B4-BE49-F238E27FC236}">
                <a16:creationId xmlns:a16="http://schemas.microsoft.com/office/drawing/2014/main" id="{B8F68F71-E41D-8266-9513-3BF25F1AFB40}"/>
              </a:ext>
            </a:extLst>
          </p:cNvPr>
          <p:cNvSpPr>
            <a:spLocks noGrp="1"/>
          </p:cNvSpPr>
          <p:nvPr>
            <p:ph type="sldNum" sz="quarter" idx="4"/>
          </p:nvPr>
        </p:nvSpPr>
        <p:spPr>
          <a:xfrm>
            <a:off x="10624185" y="9579901"/>
            <a:ext cx="1263015" cy="1399832"/>
          </a:xfrm>
        </p:spPr>
        <p:txBody>
          <a:bodyPr/>
          <a:lstStyle/>
          <a:p>
            <a:fld id="{08AB70BE-1769-45B8-85A6-0C837432C7E6}" type="slidenum">
              <a:rPr lang="en-US" sz="1800" smtClean="0">
                <a:latin typeface="Abadi" panose="020B0604020104020204" pitchFamily="34" charset="0"/>
              </a:rPr>
              <a:pPr/>
              <a:t>3</a:t>
            </a:fld>
            <a:endParaRPr lang="en-US" sz="1800">
              <a:latin typeface="Abadi" panose="020B0604020104020204" pitchFamily="34" charset="0"/>
            </a:endParaRPr>
          </a:p>
        </p:txBody>
      </p:sp>
      <p:pic>
        <p:nvPicPr>
          <p:cNvPr id="5" name="Picture 4">
            <a:extLst>
              <a:ext uri="{FF2B5EF4-FFF2-40B4-BE49-F238E27FC236}">
                <a16:creationId xmlns:a16="http://schemas.microsoft.com/office/drawing/2014/main" id="{4327A7E4-1198-40AB-A50E-8664F4581808}"/>
              </a:ext>
            </a:extLst>
          </p:cNvPr>
          <p:cNvPicPr>
            <a:picLocks noChangeAspect="1"/>
          </p:cNvPicPr>
          <p:nvPr/>
        </p:nvPicPr>
        <p:blipFill>
          <a:blip r:embed="rId4"/>
          <a:stretch>
            <a:fillRect/>
          </a:stretch>
        </p:blipFill>
        <p:spPr>
          <a:xfrm>
            <a:off x="-1" y="9573178"/>
            <a:ext cx="2523691" cy="1399621"/>
          </a:xfrm>
          <a:prstGeom prst="rect">
            <a:avLst/>
          </a:prstGeom>
        </p:spPr>
      </p:pic>
    </p:spTree>
    <p:extLst>
      <p:ext uri="{BB962C8B-B14F-4D97-AF65-F5344CB8AC3E}">
        <p14:creationId xmlns:p14="http://schemas.microsoft.com/office/powerpoint/2010/main" val="2610881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23586" y="5782371"/>
            <a:ext cx="3268388" cy="3047304"/>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sp useBgFill="1">
        <p:nvSpPr>
          <p:cNvPr id="13" name="Rectangle 12">
            <a:extLst>
              <a:ext uri="{FF2B5EF4-FFF2-40B4-BE49-F238E27FC236}">
                <a16:creationId xmlns:a16="http://schemas.microsoft.com/office/drawing/2014/main" id="{A541DA27-218C-4CE5-937C-F782D912B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3125"/>
            <a:ext cx="11887200" cy="6686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Rectangle 14">
            <a:extLst>
              <a:ext uri="{FF2B5EF4-FFF2-40B4-BE49-F238E27FC236}">
                <a16:creationId xmlns:a16="http://schemas.microsoft.com/office/drawing/2014/main" id="{ABD12B3F-8A5F-4499-B445-4AE98BA7D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0520" y="2143125"/>
            <a:ext cx="7726680" cy="6686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7" name="Freeform: Shape 16">
            <a:extLst>
              <a:ext uri="{FF2B5EF4-FFF2-40B4-BE49-F238E27FC236}">
                <a16:creationId xmlns:a16="http://schemas.microsoft.com/office/drawing/2014/main" id="{F2FDDC00-F407-41E4-8797-9AFAC2767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7" y="3997916"/>
            <a:ext cx="11881365" cy="4831759"/>
          </a:xfrm>
          <a:custGeom>
            <a:avLst/>
            <a:gdLst>
              <a:gd name="connsiteX0" fmla="*/ 0 w 12186015"/>
              <a:gd name="connsiteY0" fmla="*/ 0 h 4955650"/>
              <a:gd name="connsiteX1" fmla="*/ 4267200 w 12186015"/>
              <a:gd name="connsiteY1" fmla="*/ 0 h 4955650"/>
              <a:gd name="connsiteX2" fmla="*/ 4267200 w 12186015"/>
              <a:gd name="connsiteY2" fmla="*/ 3910 h 4955650"/>
              <a:gd name="connsiteX3" fmla="*/ 8612398 w 12186015"/>
              <a:gd name="connsiteY3" fmla="*/ 3910 h 4955650"/>
              <a:gd name="connsiteX4" fmla="*/ 8767029 w 12186015"/>
              <a:gd name="connsiteY4" fmla="*/ 0 h 4955650"/>
              <a:gd name="connsiteX5" fmla="*/ 12180271 w 12186015"/>
              <a:gd name="connsiteY5" fmla="*/ 3080160 h 4955650"/>
              <a:gd name="connsiteX6" fmla="*/ 12186015 w 12186015"/>
              <a:gd name="connsiteY6" fmla="*/ 3193917 h 4955650"/>
              <a:gd name="connsiteX7" fmla="*/ 12186015 w 12186015"/>
              <a:gd name="connsiteY7" fmla="*/ 4955650 h 4955650"/>
              <a:gd name="connsiteX8" fmla="*/ 0 w 12186015"/>
              <a:gd name="connsiteY8" fmla="*/ 4955650 h 49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6015" h="4955650">
                <a:moveTo>
                  <a:pt x="0" y="0"/>
                </a:moveTo>
                <a:lnTo>
                  <a:pt x="4267200" y="0"/>
                </a:lnTo>
                <a:lnTo>
                  <a:pt x="4267200" y="3910"/>
                </a:lnTo>
                <a:lnTo>
                  <a:pt x="8612398" y="3910"/>
                </a:lnTo>
                <a:lnTo>
                  <a:pt x="8767029" y="0"/>
                </a:lnTo>
                <a:cubicBezTo>
                  <a:pt x="10543464" y="0"/>
                  <a:pt x="12004571" y="1350080"/>
                  <a:pt x="12180271" y="3080160"/>
                </a:cubicBezTo>
                <a:lnTo>
                  <a:pt x="12186015" y="3193917"/>
                </a:lnTo>
                <a:lnTo>
                  <a:pt x="12186015" y="4955650"/>
                </a:lnTo>
                <a:lnTo>
                  <a:pt x="0" y="495565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9" name="Freeform: Shape 18">
            <a:extLst>
              <a:ext uri="{FF2B5EF4-FFF2-40B4-BE49-F238E27FC236}">
                <a16:creationId xmlns:a16="http://schemas.microsoft.com/office/drawing/2014/main" id="{361FFB21-5166-4511-9418-A0182065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27570" y="2143125"/>
            <a:ext cx="4671300" cy="6696992"/>
          </a:xfrm>
          <a:custGeom>
            <a:avLst/>
            <a:gdLst>
              <a:gd name="connsiteX0" fmla="*/ 4790468 w 4791077"/>
              <a:gd name="connsiteY0" fmla="*/ 6866729 h 6868710"/>
              <a:gd name="connsiteX1" fmla="*/ 4790468 w 4791077"/>
              <a:gd name="connsiteY1" fmla="*/ 6868709 h 6868710"/>
              <a:gd name="connsiteX2" fmla="*/ 4791077 w 4791077"/>
              <a:gd name="connsiteY2" fmla="*/ 6868709 h 6868710"/>
              <a:gd name="connsiteX3" fmla="*/ 4791077 w 4791077"/>
              <a:gd name="connsiteY3" fmla="*/ 6868710 h 6868710"/>
              <a:gd name="connsiteX4" fmla="*/ 4712096 w 4791077"/>
              <a:gd name="connsiteY4" fmla="*/ 6868710 h 6868710"/>
              <a:gd name="connsiteX5" fmla="*/ 0 w 4791077"/>
              <a:gd name="connsiteY5" fmla="*/ 0 h 6868710"/>
              <a:gd name="connsiteX6" fmla="*/ 4791077 w 4791077"/>
              <a:gd name="connsiteY6" fmla="*/ 0 h 6868710"/>
              <a:gd name="connsiteX7" fmla="*/ 4791077 w 4791077"/>
              <a:gd name="connsiteY7" fmla="*/ 2 h 6868710"/>
              <a:gd name="connsiteX8" fmla="*/ 1850363 w 4791077"/>
              <a:gd name="connsiteY8" fmla="*/ 2 h 6868710"/>
              <a:gd name="connsiteX9" fmla="*/ 1850363 w 4791077"/>
              <a:gd name="connsiteY9" fmla="*/ 4006978 h 6868710"/>
              <a:gd name="connsiteX10" fmla="*/ 1850363 w 4791077"/>
              <a:gd name="connsiteY10" fmla="*/ 4079021 h 6868710"/>
              <a:gd name="connsiteX11" fmla="*/ 1854001 w 4791077"/>
              <a:gd name="connsiteY11" fmla="*/ 4079021 h 6868710"/>
              <a:gd name="connsiteX12" fmla="*/ 1865138 w 4791077"/>
              <a:gd name="connsiteY12" fmla="*/ 4299573 h 6868710"/>
              <a:gd name="connsiteX13" fmla="*/ 4712096 w 4791077"/>
              <a:gd name="connsiteY13" fmla="*/ 6868710 h 6868710"/>
              <a:gd name="connsiteX14" fmla="*/ 0 w 4791077"/>
              <a:gd name="connsiteY14" fmla="*/ 6868710 h 686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1077" h="6868710">
                <a:moveTo>
                  <a:pt x="4790468" y="6866729"/>
                </a:moveTo>
                <a:lnTo>
                  <a:pt x="4790468" y="6868709"/>
                </a:lnTo>
                <a:lnTo>
                  <a:pt x="4791077" y="6868709"/>
                </a:lnTo>
                <a:lnTo>
                  <a:pt x="4791077" y="6868710"/>
                </a:lnTo>
                <a:lnTo>
                  <a:pt x="4712096" y="6868710"/>
                </a:lnTo>
                <a:close/>
                <a:moveTo>
                  <a:pt x="0" y="0"/>
                </a:moveTo>
                <a:lnTo>
                  <a:pt x="4791077" y="0"/>
                </a:lnTo>
                <a:lnTo>
                  <a:pt x="4791077" y="2"/>
                </a:lnTo>
                <a:lnTo>
                  <a:pt x="1850363" y="2"/>
                </a:lnTo>
                <a:lnTo>
                  <a:pt x="1850363" y="4006978"/>
                </a:lnTo>
                <a:lnTo>
                  <a:pt x="1850363" y="4079021"/>
                </a:lnTo>
                <a:lnTo>
                  <a:pt x="1854001" y="4079021"/>
                </a:lnTo>
                <a:lnTo>
                  <a:pt x="1865138" y="4299573"/>
                </a:lnTo>
                <a:cubicBezTo>
                  <a:pt x="2011687" y="5742619"/>
                  <a:pt x="3230385" y="6868710"/>
                  <a:pt x="4712096" y="6868710"/>
                </a:cubicBezTo>
                <a:lnTo>
                  <a:pt x="0" y="6868710"/>
                </a:ln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5"/>
          </a:p>
        </p:txBody>
      </p:sp>
      <p:pic>
        <p:nvPicPr>
          <p:cNvPr id="2050" name="Picture 2">
            <a:extLst>
              <a:ext uri="{FF2B5EF4-FFF2-40B4-BE49-F238E27FC236}">
                <a16:creationId xmlns:a16="http://schemas.microsoft.com/office/drawing/2014/main" id="{8BF04E08-D9FE-278B-4C6A-272FE4F94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64" y="2615089"/>
            <a:ext cx="5790478" cy="57426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person, outdoor&#10;&#10;AI-generated content may be incorrect.">
            <a:extLst>
              <a:ext uri="{FF2B5EF4-FFF2-40B4-BE49-F238E27FC236}">
                <a16:creationId xmlns:a16="http://schemas.microsoft.com/office/drawing/2014/main" id="{A3E08619-7FB1-FC4E-69AE-93995C812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08184" y="5809731"/>
            <a:ext cx="3097927" cy="2323445"/>
          </a:xfrm>
          <a:prstGeom prst="rect">
            <a:avLst/>
          </a:prstGeom>
          <a:ln>
            <a:noFill/>
          </a:ln>
          <a:effectLst>
            <a:outerShdw blurRad="190500" algn="tl" rotWithShape="0">
              <a:srgbClr val="000000">
                <a:alpha val="70000"/>
              </a:srgbClr>
            </a:outerShdw>
          </a:effectLst>
        </p:spPr>
      </p:pic>
      <p:pic>
        <p:nvPicPr>
          <p:cNvPr id="14" name="Picture 13" descr="A picture containing person, outdoor, standing, posing&#10;&#10;AI-generated content may be incorrect.">
            <a:extLst>
              <a:ext uri="{FF2B5EF4-FFF2-40B4-BE49-F238E27FC236}">
                <a16:creationId xmlns:a16="http://schemas.microsoft.com/office/drawing/2014/main" id="{A27D6BFE-E510-A41B-6C52-968E7D4C66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450328" y="5844140"/>
            <a:ext cx="2022185" cy="2676278"/>
          </a:xfrm>
          <a:prstGeom prst="rect">
            <a:avLst/>
          </a:prstGeom>
          <a:ln>
            <a:noFill/>
          </a:ln>
          <a:effectLst>
            <a:outerShdw blurRad="190500" algn="tl" rotWithShape="0">
              <a:srgbClr val="000000">
                <a:alpha val="70000"/>
              </a:srgbClr>
            </a:outerShdw>
          </a:effectLst>
        </p:spPr>
      </p:pic>
      <p:pic>
        <p:nvPicPr>
          <p:cNvPr id="10" name="Picture 9" descr="A picture containing equipment&#10;&#10;AI-generated content may be incorrect.">
            <a:extLst>
              <a:ext uri="{FF2B5EF4-FFF2-40B4-BE49-F238E27FC236}">
                <a16:creationId xmlns:a16="http://schemas.microsoft.com/office/drawing/2014/main" id="{5A60E2AA-A66C-014C-463B-CE821D68FF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5400000">
            <a:off x="5886072" y="3107863"/>
            <a:ext cx="3150697" cy="2022186"/>
          </a:xfrm>
          <a:prstGeom prst="rect">
            <a:avLst/>
          </a:prstGeom>
          <a:ln>
            <a:noFill/>
          </a:ln>
          <a:effectLst>
            <a:outerShdw blurRad="190500" algn="tl" rotWithShape="0">
              <a:srgbClr val="000000">
                <a:alpha val="70000"/>
              </a:srgbClr>
            </a:outerShdw>
          </a:effectLst>
        </p:spPr>
      </p:pic>
      <p:pic>
        <p:nvPicPr>
          <p:cNvPr id="18" name="Picture 17" descr="A picture containing tree, outdoor, ground, person&#10;&#10;AI-generated content may be incorrect.">
            <a:extLst>
              <a:ext uri="{FF2B5EF4-FFF2-40B4-BE49-F238E27FC236}">
                <a16:creationId xmlns:a16="http://schemas.microsoft.com/office/drawing/2014/main" id="{8A4298C5-76D4-A80F-35A8-23992A8735E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695424" y="2543607"/>
            <a:ext cx="2323445" cy="2724976"/>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8A0C2FA9-57CE-1275-1C04-41FC0394F11E}"/>
              </a:ext>
            </a:extLst>
          </p:cNvPr>
          <p:cNvSpPr>
            <a:spLocks noGrp="1"/>
          </p:cNvSpPr>
          <p:nvPr>
            <p:ph type="sldNum" sz="quarter" idx="4"/>
          </p:nvPr>
        </p:nvSpPr>
        <p:spPr>
          <a:xfrm>
            <a:off x="10970448" y="10037006"/>
            <a:ext cx="471431" cy="471964"/>
          </a:xfrm>
        </p:spPr>
        <p:txBody>
          <a:bodyPr/>
          <a:lstStyle/>
          <a:p>
            <a:fld id="{08AB70BE-1769-45B8-85A6-0C837432C7E6}" type="slidenum">
              <a:rPr lang="en-US" sz="1755" smtClean="0">
                <a:latin typeface="Abadi" panose="020B0604020104020204" pitchFamily="34" charset="0"/>
              </a:rPr>
              <a:pPr/>
              <a:t>4</a:t>
            </a:fld>
            <a:endParaRPr lang="en-US" sz="1755">
              <a:latin typeface="Abadi" panose="020B0604020104020204" pitchFamily="34" charset="0"/>
            </a:endParaRPr>
          </a:p>
        </p:txBody>
      </p:sp>
      <p:pic>
        <p:nvPicPr>
          <p:cNvPr id="3" name="Picture 2">
            <a:extLst>
              <a:ext uri="{FF2B5EF4-FFF2-40B4-BE49-F238E27FC236}">
                <a16:creationId xmlns:a16="http://schemas.microsoft.com/office/drawing/2014/main" id="{EFEAE338-D28E-8A2F-482A-7C7B15045480}"/>
              </a:ext>
            </a:extLst>
          </p:cNvPr>
          <p:cNvPicPr>
            <a:picLocks noChangeAspect="1"/>
          </p:cNvPicPr>
          <p:nvPr/>
        </p:nvPicPr>
        <p:blipFill>
          <a:blip r:embed="rId8"/>
          <a:stretch>
            <a:fillRect/>
          </a:stretch>
        </p:blipFill>
        <p:spPr>
          <a:xfrm>
            <a:off x="-1" y="9573178"/>
            <a:ext cx="2523691" cy="1399621"/>
          </a:xfrm>
          <a:prstGeom prst="rect">
            <a:avLst/>
          </a:prstGeom>
        </p:spPr>
      </p:pic>
    </p:spTree>
    <p:extLst>
      <p:ext uri="{BB962C8B-B14F-4D97-AF65-F5344CB8AC3E}">
        <p14:creationId xmlns:p14="http://schemas.microsoft.com/office/powerpoint/2010/main" val="256701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8187"/>
        </a:solidFill>
        <a:effectLst/>
      </p:bgPr>
    </p:bg>
    <p:spTree>
      <p:nvGrpSpPr>
        <p:cNvPr id="1" name=""/>
        <p:cNvGrpSpPr/>
        <p:nvPr/>
      </p:nvGrpSpPr>
      <p:grpSpPr>
        <a:xfrm>
          <a:off x="0" y="0"/>
          <a:ext cx="0" cy="0"/>
          <a:chOff x="0" y="0"/>
          <a:chExt cx="0" cy="0"/>
        </a:xfrm>
      </p:grpSpPr>
      <p:pic>
        <p:nvPicPr>
          <p:cNvPr id="8" name="Picture 7" descr="A picture containing person, sky, outdoor, group&#10;&#10;AI-generated content may be incorrect.">
            <a:extLst>
              <a:ext uri="{FF2B5EF4-FFF2-40B4-BE49-F238E27FC236}">
                <a16:creationId xmlns:a16="http://schemas.microsoft.com/office/drawing/2014/main" id="{38CE8197-EFEF-FF8A-7EF6-7FED49E4F222}"/>
              </a:ext>
            </a:extLst>
          </p:cNvPr>
          <p:cNvPicPr>
            <a:picLocks noChangeAspect="1"/>
          </p:cNvPicPr>
          <p:nvPr/>
        </p:nvPicPr>
        <p:blipFill>
          <a:blip r:embed="rId3">
            <a:extLst>
              <a:ext uri="{28A0092B-C50C-407E-A947-70E740481C1C}">
                <a14:useLocalDpi xmlns:a14="http://schemas.microsoft.com/office/drawing/2010/main" val="0"/>
              </a:ext>
            </a:extLst>
          </a:blip>
          <a:srcRect r="-3"/>
          <a:stretch>
            <a:fillRect/>
          </a:stretch>
        </p:blipFill>
        <p:spPr>
          <a:xfrm>
            <a:off x="20" y="2143135"/>
            <a:ext cx="7034996" cy="2895062"/>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4" name="Picture 13" descr="A group of people standing under a tent&#10;&#10;AI-generated content may be incorrect.">
            <a:extLst>
              <a:ext uri="{FF2B5EF4-FFF2-40B4-BE49-F238E27FC236}">
                <a16:creationId xmlns:a16="http://schemas.microsoft.com/office/drawing/2014/main" id="{7F08DC90-F09F-54EC-7A5D-6B4C13D18ABD}"/>
              </a:ext>
            </a:extLst>
          </p:cNvPr>
          <p:cNvPicPr>
            <a:picLocks noChangeAspect="1"/>
          </p:cNvPicPr>
          <p:nvPr/>
        </p:nvPicPr>
        <p:blipFill>
          <a:blip r:embed="rId4">
            <a:extLst>
              <a:ext uri="{28A0092B-C50C-407E-A947-70E740481C1C}">
                <a14:useLocalDpi xmlns:a14="http://schemas.microsoft.com/office/drawing/2010/main" val="0"/>
              </a:ext>
            </a:extLst>
          </a:blip>
          <a:srcRect r="-3"/>
          <a:stretch>
            <a:fillRect/>
          </a:stretch>
        </p:blipFill>
        <p:spPr>
          <a:xfrm>
            <a:off x="5481678" y="2143135"/>
            <a:ext cx="6405525" cy="3656956"/>
          </a:xfrm>
          <a:custGeom>
            <a:avLst/>
            <a:gdLst/>
            <a:ahLst/>
            <a:cxnLst/>
            <a:rect l="l" t="t" r="r" b="b"/>
            <a:pathLst>
              <a:path w="6569769" h="3750734">
                <a:moveTo>
                  <a:pt x="1738471" y="0"/>
                </a:moveTo>
                <a:lnTo>
                  <a:pt x="6569769" y="0"/>
                </a:lnTo>
                <a:lnTo>
                  <a:pt x="6569769" y="3750734"/>
                </a:lnTo>
                <a:lnTo>
                  <a:pt x="0" y="3750734"/>
                </a:lnTo>
                <a:close/>
              </a:path>
            </a:pathLst>
          </a:custGeom>
        </p:spPr>
      </p:pic>
      <p:sp>
        <p:nvSpPr>
          <p:cNvPr id="4" name="Slide Number Placeholder 3">
            <a:extLst>
              <a:ext uri="{FF2B5EF4-FFF2-40B4-BE49-F238E27FC236}">
                <a16:creationId xmlns:a16="http://schemas.microsoft.com/office/drawing/2014/main" id="{C8C1C438-D72F-F46C-9754-4CDA610A5FBD}"/>
              </a:ext>
            </a:extLst>
          </p:cNvPr>
          <p:cNvSpPr>
            <a:spLocks noGrp="1"/>
          </p:cNvSpPr>
          <p:nvPr>
            <p:ph type="sldNum" sz="quarter" idx="4"/>
          </p:nvPr>
        </p:nvSpPr>
        <p:spPr>
          <a:xfrm>
            <a:off x="10119920" y="9552796"/>
            <a:ext cx="1263015" cy="1399832"/>
          </a:xfrm>
        </p:spPr>
        <p:txBody>
          <a:bodyPr vert="horz" lIns="89154" tIns="44577" rIns="89154" bIns="44577" rtlCol="0" anchor="ctr">
            <a:normAutofit/>
          </a:bodyPr>
          <a:lstStyle/>
          <a:p>
            <a:pPr algn="r">
              <a:spcAft>
                <a:spcPts val="585"/>
              </a:spcAft>
            </a:pPr>
            <a:fld id="{08AB70BE-1769-45B8-85A6-0C837432C7E6}" type="slidenum">
              <a:rPr lang="en-US" sz="1800" b="1">
                <a:latin typeface="+mn-lt"/>
              </a:rPr>
              <a:pPr algn="r">
                <a:spcAft>
                  <a:spcPts val="585"/>
                </a:spcAft>
              </a:pPr>
              <a:t>5</a:t>
            </a:fld>
            <a:endParaRPr lang="en-US" sz="1800" b="1">
              <a:latin typeface="+mn-lt"/>
            </a:endParaRPr>
          </a:p>
        </p:txBody>
      </p:sp>
      <p:pic>
        <p:nvPicPr>
          <p:cNvPr id="10" name="Picture 9" descr="A group of people posing for a photo&#10;&#10;AI-generated content may be incorrect.">
            <a:extLst>
              <a:ext uri="{FF2B5EF4-FFF2-40B4-BE49-F238E27FC236}">
                <a16:creationId xmlns:a16="http://schemas.microsoft.com/office/drawing/2014/main" id="{D05ADF1A-688E-3AE6-C646-3674A55D00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077461" y="5933822"/>
            <a:ext cx="7809741" cy="2895853"/>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2" name="Picture 11" descr="A picture containing outdoor, tree, grass, plant&#10;&#10;AI-generated content may be incorrect.">
            <a:extLst>
              <a:ext uri="{FF2B5EF4-FFF2-40B4-BE49-F238E27FC236}">
                <a16:creationId xmlns:a16="http://schemas.microsoft.com/office/drawing/2014/main" id="{B461546D-E397-7D8E-D8A8-A32FDA6A5F11}"/>
              </a:ext>
            </a:extLst>
          </p:cNvPr>
          <p:cNvPicPr>
            <a:picLocks noChangeAspect="1"/>
          </p:cNvPicPr>
          <p:nvPr/>
        </p:nvPicPr>
        <p:blipFill>
          <a:blip r:embed="rId6">
            <a:extLst>
              <a:ext uri="{28A0092B-C50C-407E-A947-70E740481C1C}">
                <a14:useLocalDpi xmlns:a14="http://schemas.microsoft.com/office/drawing/2010/main" val="0"/>
              </a:ext>
            </a:extLst>
          </a:blip>
          <a:srcRect r="-1"/>
          <a:stretch>
            <a:fillRect/>
          </a:stretch>
        </p:blipFill>
        <p:spPr>
          <a:xfrm>
            <a:off x="2" y="5171927"/>
            <a:ext cx="6054314" cy="3657748"/>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2" name="Picture 1">
            <a:extLst>
              <a:ext uri="{FF2B5EF4-FFF2-40B4-BE49-F238E27FC236}">
                <a16:creationId xmlns:a16="http://schemas.microsoft.com/office/drawing/2014/main" id="{73075EFE-2455-02E9-07C4-066DD1498137}"/>
              </a:ext>
            </a:extLst>
          </p:cNvPr>
          <p:cNvPicPr>
            <a:picLocks noChangeAspect="1"/>
          </p:cNvPicPr>
          <p:nvPr/>
        </p:nvPicPr>
        <p:blipFill>
          <a:blip r:embed="rId7"/>
          <a:stretch>
            <a:fillRect/>
          </a:stretch>
        </p:blipFill>
        <p:spPr>
          <a:xfrm>
            <a:off x="-1" y="9573178"/>
            <a:ext cx="2523691" cy="1399621"/>
          </a:xfrm>
          <a:prstGeom prst="rect">
            <a:avLst/>
          </a:prstGeom>
        </p:spPr>
      </p:pic>
    </p:spTree>
    <p:extLst>
      <p:ext uri="{BB962C8B-B14F-4D97-AF65-F5344CB8AC3E}">
        <p14:creationId xmlns:p14="http://schemas.microsoft.com/office/powerpoint/2010/main" val="2313264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0654A0-8FDD-A4F0-7870-A5A1D0CC9D6E}"/>
              </a:ext>
            </a:extLst>
          </p:cNvPr>
          <p:cNvSpPr>
            <a:spLocks noGrp="1"/>
          </p:cNvSpPr>
          <p:nvPr>
            <p:ph type="sldNum" sz="quarter" idx="4"/>
          </p:nvPr>
        </p:nvSpPr>
        <p:spPr/>
        <p:txBody>
          <a:bodyPr/>
          <a:lstStyle/>
          <a:p>
            <a:fld id="{08AB70BE-1769-45B8-85A6-0C837432C7E6}" type="slidenum">
              <a:rPr lang="en-US" sz="1800" smtClean="0">
                <a:latin typeface="Abadi" panose="020B0604020104020204" pitchFamily="34" charset="0"/>
              </a:rPr>
              <a:pPr/>
              <a:t>6</a:t>
            </a:fld>
            <a:endParaRPr lang="en-US" sz="1800">
              <a:latin typeface="Abadi" panose="020B0604020104020204" pitchFamily="34" charset="0"/>
            </a:endParaRPr>
          </a:p>
        </p:txBody>
      </p:sp>
      <p:pic>
        <p:nvPicPr>
          <p:cNvPr id="10" name="Picture 9" descr="Map&#10;&#10;AI-generated content may be incorrect.">
            <a:extLst>
              <a:ext uri="{FF2B5EF4-FFF2-40B4-BE49-F238E27FC236}">
                <a16:creationId xmlns:a16="http://schemas.microsoft.com/office/drawing/2014/main" id="{099CF2FC-46A6-9B1A-711E-3CA55D3325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2" b="92622" l="9954" r="89931">
                        <a14:foregroundMark x1="12886" y1="81655" x2="13580" y2="81221"/>
                        <a14:foregroundMark x1="12886" y1="87124" x2="14468" y2="85706"/>
                        <a14:foregroundMark x1="14468" y1="86892" x2="15471" y2="85359"/>
                        <a14:foregroundMark x1="19390" y1="92956" x2="25463" y2="95544"/>
                        <a14:foregroundMark x1="25463" y1="95544" x2="19368" y2="92825"/>
                        <a14:foregroundMark x1="13657" y1="90278" x2="11111" y2="90456"/>
                        <a14:foregroundMark x1="19985" y1="92679" x2="20139" y2="92564"/>
                        <a14:foregroundMark x1="21875" y1="10127" x2="19097" y2="11227"/>
                        <a14:foregroundMark x1="24190" y1="8044" x2="28125" y2="8160"/>
                        <a14:foregroundMark x1="57870" y1="8044" x2="77932" y2="2922"/>
                        <a14:foregroundMark x1="77932" y1="2922" x2="66512" y2="8854"/>
                        <a14:foregroundMark x1="66512" y1="8854" x2="63117" y2="8912"/>
                        <a14:backgroundMark x1="19097" y1="93432" x2="10995" y2="90278"/>
                        <a14:backgroundMark x1="18519" y1="91696" x2="18827" y2="93547"/>
                        <a14:backgroundMark x1="18248" y1="93432" x2="18248" y2="92679"/>
                        <a14:backgroundMark x1="11998" y1="89497" x2="12153" y2="89497"/>
                        <a14:backgroundMark x1="18673" y1="91898" x2="11111" y2="89959"/>
                        <a14:backgroundMark x1="16782" y1="91782" x2="18827" y2="93316"/>
                        <a14:backgroundMark x1="11574" y1="89959" x2="13156" y2="92014"/>
                      </a14:backgroundRemoval>
                    </a14:imgEffect>
                  </a14:imgLayer>
                </a14:imgProps>
              </a:ext>
              <a:ext uri="{28A0092B-C50C-407E-A947-70E740481C1C}">
                <a14:useLocalDpi xmlns:a14="http://schemas.microsoft.com/office/drawing/2010/main" val="0"/>
              </a:ext>
            </a:extLst>
          </a:blip>
          <a:stretch>
            <a:fillRect/>
          </a:stretch>
        </p:blipFill>
        <p:spPr>
          <a:xfrm>
            <a:off x="3690558" y="3085001"/>
            <a:ext cx="4234696" cy="5646261"/>
          </a:xfrm>
          <a:prstGeom prst="rect">
            <a:avLst/>
          </a:prstGeom>
        </p:spPr>
      </p:pic>
      <p:sp>
        <p:nvSpPr>
          <p:cNvPr id="32" name="TextBox 31">
            <a:extLst>
              <a:ext uri="{FF2B5EF4-FFF2-40B4-BE49-F238E27FC236}">
                <a16:creationId xmlns:a16="http://schemas.microsoft.com/office/drawing/2014/main" id="{1E50229C-4EA3-04A1-6B95-0DF57FF35BC6}"/>
              </a:ext>
            </a:extLst>
          </p:cNvPr>
          <p:cNvSpPr txBox="1"/>
          <p:nvPr/>
        </p:nvSpPr>
        <p:spPr>
          <a:xfrm>
            <a:off x="4082982" y="544488"/>
            <a:ext cx="3721236" cy="707886"/>
          </a:xfrm>
          <a:prstGeom prst="rect">
            <a:avLst/>
          </a:prstGeom>
          <a:noFill/>
        </p:spPr>
        <p:txBody>
          <a:bodyPr wrap="square" rtlCol="0">
            <a:spAutoFit/>
          </a:bodyPr>
          <a:lstStyle/>
          <a:p>
            <a:pPr algn="ctr"/>
            <a:r>
              <a:rPr lang="en-US" sz="4000">
                <a:solidFill>
                  <a:srgbClr val="FFFFFF"/>
                </a:solidFill>
                <a:latin typeface="Abadi" panose="020B0604020104020204" pitchFamily="34" charset="0"/>
              </a:rPr>
              <a:t>Site Locations</a:t>
            </a:r>
          </a:p>
        </p:txBody>
      </p:sp>
      <p:sp>
        <p:nvSpPr>
          <p:cNvPr id="5" name="Star: 5 Points 4">
            <a:extLst>
              <a:ext uri="{FF2B5EF4-FFF2-40B4-BE49-F238E27FC236}">
                <a16:creationId xmlns:a16="http://schemas.microsoft.com/office/drawing/2014/main" id="{5AC4EEC1-5C64-05A9-CB81-A4B0127A4DC0}"/>
              </a:ext>
            </a:extLst>
          </p:cNvPr>
          <p:cNvSpPr/>
          <p:nvPr/>
        </p:nvSpPr>
        <p:spPr>
          <a:xfrm>
            <a:off x="4868098" y="6902119"/>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6" name="Star: 5 Points 5">
            <a:extLst>
              <a:ext uri="{FF2B5EF4-FFF2-40B4-BE49-F238E27FC236}">
                <a16:creationId xmlns:a16="http://schemas.microsoft.com/office/drawing/2014/main" id="{E0F0B86F-C52B-699B-134C-A2C641F3EFB7}"/>
              </a:ext>
            </a:extLst>
          </p:cNvPr>
          <p:cNvSpPr/>
          <p:nvPr/>
        </p:nvSpPr>
        <p:spPr>
          <a:xfrm>
            <a:off x="5498874" y="5692571"/>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 name="Star: 5 Points 6">
            <a:extLst>
              <a:ext uri="{FF2B5EF4-FFF2-40B4-BE49-F238E27FC236}">
                <a16:creationId xmlns:a16="http://schemas.microsoft.com/office/drawing/2014/main" id="{BB7A7B9C-10FC-30BF-973D-96B556A4AA45}"/>
              </a:ext>
            </a:extLst>
          </p:cNvPr>
          <p:cNvSpPr/>
          <p:nvPr/>
        </p:nvSpPr>
        <p:spPr>
          <a:xfrm>
            <a:off x="5694294" y="5637432"/>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8" name="Star: 5 Points 7">
            <a:extLst>
              <a:ext uri="{FF2B5EF4-FFF2-40B4-BE49-F238E27FC236}">
                <a16:creationId xmlns:a16="http://schemas.microsoft.com/office/drawing/2014/main" id="{A3B90C78-D8C6-AC8B-30D9-3E759E817417}"/>
              </a:ext>
            </a:extLst>
          </p:cNvPr>
          <p:cNvSpPr/>
          <p:nvPr/>
        </p:nvSpPr>
        <p:spPr>
          <a:xfrm>
            <a:off x="5550846" y="5195436"/>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9" name="Star: 5 Points 8">
            <a:extLst>
              <a:ext uri="{FF2B5EF4-FFF2-40B4-BE49-F238E27FC236}">
                <a16:creationId xmlns:a16="http://schemas.microsoft.com/office/drawing/2014/main" id="{8375A440-FE78-B890-4A30-98A0E806139A}"/>
              </a:ext>
            </a:extLst>
          </p:cNvPr>
          <p:cNvSpPr/>
          <p:nvPr/>
        </p:nvSpPr>
        <p:spPr>
          <a:xfrm>
            <a:off x="5344496" y="5195435"/>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1" name="Star: 5 Points 10">
            <a:extLst>
              <a:ext uri="{FF2B5EF4-FFF2-40B4-BE49-F238E27FC236}">
                <a16:creationId xmlns:a16="http://schemas.microsoft.com/office/drawing/2014/main" id="{DBB36B89-BFA5-65E4-FFA1-1CCED07FB077}"/>
              </a:ext>
            </a:extLst>
          </p:cNvPr>
          <p:cNvSpPr/>
          <p:nvPr/>
        </p:nvSpPr>
        <p:spPr>
          <a:xfrm>
            <a:off x="5145320" y="5195435"/>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 name="Star: 5 Points 12">
            <a:extLst>
              <a:ext uri="{FF2B5EF4-FFF2-40B4-BE49-F238E27FC236}">
                <a16:creationId xmlns:a16="http://schemas.microsoft.com/office/drawing/2014/main" id="{242F36B7-0C4A-22AA-06CC-0F256D1BB67E}"/>
              </a:ext>
            </a:extLst>
          </p:cNvPr>
          <p:cNvSpPr/>
          <p:nvPr/>
        </p:nvSpPr>
        <p:spPr>
          <a:xfrm>
            <a:off x="5179268" y="5070218"/>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Star: 5 Points 14">
            <a:extLst>
              <a:ext uri="{FF2B5EF4-FFF2-40B4-BE49-F238E27FC236}">
                <a16:creationId xmlns:a16="http://schemas.microsoft.com/office/drawing/2014/main" id="{F2107D9F-E07C-9728-ECFE-12A7E70F4A24}"/>
              </a:ext>
            </a:extLst>
          </p:cNvPr>
          <p:cNvSpPr/>
          <p:nvPr/>
        </p:nvSpPr>
        <p:spPr>
          <a:xfrm>
            <a:off x="5635639" y="4264671"/>
            <a:ext cx="169586" cy="1695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3" name="Straight Connector 2">
            <a:extLst>
              <a:ext uri="{FF2B5EF4-FFF2-40B4-BE49-F238E27FC236}">
                <a16:creationId xmlns:a16="http://schemas.microsoft.com/office/drawing/2014/main" id="{782F040E-9B62-D9E4-B713-56F80D90677B}"/>
              </a:ext>
            </a:extLst>
          </p:cNvPr>
          <p:cNvCxnSpPr>
            <a:cxnSpLocks/>
            <a:endCxn id="15" idx="1"/>
          </p:cNvCxnSpPr>
          <p:nvPr/>
        </p:nvCxnSpPr>
        <p:spPr>
          <a:xfrm>
            <a:off x="3464365" y="3432281"/>
            <a:ext cx="2171274" cy="89716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DED768-C2CA-9109-9C8A-6B28125A19A5}"/>
              </a:ext>
            </a:extLst>
          </p:cNvPr>
          <p:cNvCxnSpPr>
            <a:cxnSpLocks/>
            <a:endCxn id="9" idx="4"/>
          </p:cNvCxnSpPr>
          <p:nvPr/>
        </p:nvCxnSpPr>
        <p:spPr>
          <a:xfrm flipH="1">
            <a:off x="5514082" y="3175953"/>
            <a:ext cx="2649414" cy="208425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023D66-B75D-A786-275E-382BAD326260}"/>
              </a:ext>
            </a:extLst>
          </p:cNvPr>
          <p:cNvCxnSpPr>
            <a:cxnSpLocks/>
            <a:endCxn id="13" idx="1"/>
          </p:cNvCxnSpPr>
          <p:nvPr/>
        </p:nvCxnSpPr>
        <p:spPr>
          <a:xfrm>
            <a:off x="3278886" y="4940034"/>
            <a:ext cx="1900382" cy="19496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B94368-B400-B76E-DE86-BFC7153C9269}"/>
              </a:ext>
            </a:extLst>
          </p:cNvPr>
          <p:cNvCxnSpPr>
            <a:cxnSpLocks/>
            <a:endCxn id="11" idx="2"/>
          </p:cNvCxnSpPr>
          <p:nvPr/>
        </p:nvCxnSpPr>
        <p:spPr>
          <a:xfrm flipV="1">
            <a:off x="3362668" y="5365022"/>
            <a:ext cx="1815041" cy="104009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47EF71-25B4-E288-E796-5A8A59B65566}"/>
              </a:ext>
            </a:extLst>
          </p:cNvPr>
          <p:cNvCxnSpPr>
            <a:cxnSpLocks/>
            <a:endCxn id="5" idx="4"/>
          </p:cNvCxnSpPr>
          <p:nvPr/>
        </p:nvCxnSpPr>
        <p:spPr>
          <a:xfrm flipV="1">
            <a:off x="3809500" y="6966895"/>
            <a:ext cx="1228184" cy="71607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328FB2-FFB6-1B3F-8B23-18FD7F850F10}"/>
              </a:ext>
            </a:extLst>
          </p:cNvPr>
          <p:cNvCxnSpPr>
            <a:cxnSpLocks/>
            <a:endCxn id="8" idx="4"/>
          </p:cNvCxnSpPr>
          <p:nvPr/>
        </p:nvCxnSpPr>
        <p:spPr>
          <a:xfrm flipH="1">
            <a:off x="5720432" y="4876254"/>
            <a:ext cx="2709541" cy="38395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8DF1EEF-B778-285D-4CBF-4C038EDBE534}"/>
              </a:ext>
            </a:extLst>
          </p:cNvPr>
          <p:cNvCxnSpPr>
            <a:cxnSpLocks/>
            <a:stCxn id="22" idx="1"/>
            <a:endCxn id="7" idx="1"/>
          </p:cNvCxnSpPr>
          <p:nvPr/>
        </p:nvCxnSpPr>
        <p:spPr>
          <a:xfrm flipH="1" flipV="1">
            <a:off x="5694295" y="5702208"/>
            <a:ext cx="2369706" cy="60491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A5BFA0E-D3B0-4691-E38E-DC3A1298FA1F}"/>
              </a:ext>
            </a:extLst>
          </p:cNvPr>
          <p:cNvCxnSpPr>
            <a:cxnSpLocks/>
            <a:endCxn id="6" idx="3"/>
          </p:cNvCxnSpPr>
          <p:nvPr/>
        </p:nvCxnSpPr>
        <p:spPr>
          <a:xfrm flipH="1" flipV="1">
            <a:off x="5636072" y="5862157"/>
            <a:ext cx="2364321" cy="182081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7C4CAED-855D-F72A-F005-28736083F095}"/>
              </a:ext>
            </a:extLst>
          </p:cNvPr>
          <p:cNvSpPr txBox="1"/>
          <p:nvPr/>
        </p:nvSpPr>
        <p:spPr>
          <a:xfrm>
            <a:off x="1516815" y="3784415"/>
            <a:ext cx="1709307" cy="369332"/>
          </a:xfrm>
          <a:prstGeom prst="rect">
            <a:avLst/>
          </a:prstGeom>
          <a:noFill/>
        </p:spPr>
        <p:txBody>
          <a:bodyPr wrap="square" rtlCol="0">
            <a:spAutoFit/>
          </a:bodyPr>
          <a:lstStyle/>
          <a:p>
            <a:r>
              <a:rPr lang="en-US">
                <a:solidFill>
                  <a:schemeClr val="bg2"/>
                </a:solidFill>
              </a:rPr>
              <a:t>Lodi Lake</a:t>
            </a:r>
          </a:p>
        </p:txBody>
      </p:sp>
      <p:sp>
        <p:nvSpPr>
          <p:cNvPr id="38" name="TextBox 37">
            <a:extLst>
              <a:ext uri="{FF2B5EF4-FFF2-40B4-BE49-F238E27FC236}">
                <a16:creationId xmlns:a16="http://schemas.microsoft.com/office/drawing/2014/main" id="{84314A7B-62FE-F7E7-977E-9B43C1122E42}"/>
              </a:ext>
            </a:extLst>
          </p:cNvPr>
          <p:cNvSpPr txBox="1"/>
          <p:nvPr/>
        </p:nvSpPr>
        <p:spPr>
          <a:xfrm>
            <a:off x="1303539" y="6779580"/>
            <a:ext cx="1630721" cy="369332"/>
          </a:xfrm>
          <a:prstGeom prst="rect">
            <a:avLst/>
          </a:prstGeom>
          <a:noFill/>
        </p:spPr>
        <p:txBody>
          <a:bodyPr wrap="square" rtlCol="0">
            <a:spAutoFit/>
          </a:bodyPr>
          <a:lstStyle/>
          <a:p>
            <a:r>
              <a:rPr lang="en-US">
                <a:solidFill>
                  <a:schemeClr val="bg2"/>
                </a:solidFill>
              </a:rPr>
              <a:t>Ladd’s Marina</a:t>
            </a:r>
          </a:p>
        </p:txBody>
      </p:sp>
      <p:sp>
        <p:nvSpPr>
          <p:cNvPr id="39" name="TextBox 38">
            <a:extLst>
              <a:ext uri="{FF2B5EF4-FFF2-40B4-BE49-F238E27FC236}">
                <a16:creationId xmlns:a16="http://schemas.microsoft.com/office/drawing/2014/main" id="{EBE90830-819F-143F-F586-93724794A056}"/>
              </a:ext>
            </a:extLst>
          </p:cNvPr>
          <p:cNvSpPr txBox="1"/>
          <p:nvPr/>
        </p:nvSpPr>
        <p:spPr>
          <a:xfrm>
            <a:off x="1324452" y="5608329"/>
            <a:ext cx="1815040" cy="369332"/>
          </a:xfrm>
          <a:prstGeom prst="rect">
            <a:avLst/>
          </a:prstGeom>
          <a:noFill/>
        </p:spPr>
        <p:txBody>
          <a:bodyPr wrap="square" rtlCol="0">
            <a:spAutoFit/>
          </a:bodyPr>
          <a:lstStyle/>
          <a:p>
            <a:r>
              <a:rPr lang="en-US">
                <a:solidFill>
                  <a:schemeClr val="bg2"/>
                </a:solidFill>
              </a:rPr>
              <a:t>Buckley Cove</a:t>
            </a:r>
          </a:p>
        </p:txBody>
      </p:sp>
      <p:sp>
        <p:nvSpPr>
          <p:cNvPr id="40" name="TextBox 39">
            <a:extLst>
              <a:ext uri="{FF2B5EF4-FFF2-40B4-BE49-F238E27FC236}">
                <a16:creationId xmlns:a16="http://schemas.microsoft.com/office/drawing/2014/main" id="{D2BDDE5D-6948-60B3-DEE7-1B7E4F809D50}"/>
              </a:ext>
            </a:extLst>
          </p:cNvPr>
          <p:cNvSpPr txBox="1"/>
          <p:nvPr/>
        </p:nvSpPr>
        <p:spPr>
          <a:xfrm>
            <a:off x="1002144" y="8360610"/>
            <a:ext cx="2462221" cy="369332"/>
          </a:xfrm>
          <a:prstGeom prst="rect">
            <a:avLst/>
          </a:prstGeom>
          <a:noFill/>
        </p:spPr>
        <p:txBody>
          <a:bodyPr wrap="square" rtlCol="0">
            <a:spAutoFit/>
          </a:bodyPr>
          <a:lstStyle/>
          <a:p>
            <a:r>
              <a:rPr lang="en-US">
                <a:solidFill>
                  <a:schemeClr val="bg2"/>
                </a:solidFill>
              </a:rPr>
              <a:t>Edgar </a:t>
            </a:r>
            <a:r>
              <a:rPr lang="en-US" err="1">
                <a:solidFill>
                  <a:schemeClr val="bg2"/>
                </a:solidFill>
              </a:rPr>
              <a:t>Thoming</a:t>
            </a:r>
            <a:r>
              <a:rPr lang="en-US">
                <a:solidFill>
                  <a:schemeClr val="bg2"/>
                </a:solidFill>
              </a:rPr>
              <a:t> Park</a:t>
            </a:r>
          </a:p>
        </p:txBody>
      </p:sp>
      <p:sp>
        <p:nvSpPr>
          <p:cNvPr id="41" name="TextBox 40">
            <a:extLst>
              <a:ext uri="{FF2B5EF4-FFF2-40B4-BE49-F238E27FC236}">
                <a16:creationId xmlns:a16="http://schemas.microsoft.com/office/drawing/2014/main" id="{D832CA81-E552-681A-D06F-7B6041124C77}"/>
              </a:ext>
            </a:extLst>
          </p:cNvPr>
          <p:cNvSpPr txBox="1"/>
          <p:nvPr/>
        </p:nvSpPr>
        <p:spPr>
          <a:xfrm>
            <a:off x="8681552" y="5510217"/>
            <a:ext cx="2304631" cy="646331"/>
          </a:xfrm>
          <a:prstGeom prst="rect">
            <a:avLst/>
          </a:prstGeom>
          <a:noFill/>
        </p:spPr>
        <p:txBody>
          <a:bodyPr wrap="square" rtlCol="0">
            <a:spAutoFit/>
          </a:bodyPr>
          <a:lstStyle/>
          <a:p>
            <a:r>
              <a:rPr lang="en-US">
                <a:solidFill>
                  <a:schemeClr val="bg2"/>
                </a:solidFill>
              </a:rPr>
              <a:t>American Legion Park</a:t>
            </a:r>
          </a:p>
        </p:txBody>
      </p:sp>
      <p:sp>
        <p:nvSpPr>
          <p:cNvPr id="42" name="TextBox 41">
            <a:extLst>
              <a:ext uri="{FF2B5EF4-FFF2-40B4-BE49-F238E27FC236}">
                <a16:creationId xmlns:a16="http://schemas.microsoft.com/office/drawing/2014/main" id="{03D50678-D730-50FD-D224-762FA2692445}"/>
              </a:ext>
            </a:extLst>
          </p:cNvPr>
          <p:cNvSpPr txBox="1"/>
          <p:nvPr/>
        </p:nvSpPr>
        <p:spPr>
          <a:xfrm>
            <a:off x="8918336" y="3581840"/>
            <a:ext cx="2229276" cy="369332"/>
          </a:xfrm>
          <a:prstGeom prst="rect">
            <a:avLst/>
          </a:prstGeom>
          <a:noFill/>
        </p:spPr>
        <p:txBody>
          <a:bodyPr wrap="square" rtlCol="0">
            <a:spAutoFit/>
          </a:bodyPr>
          <a:lstStyle/>
          <a:p>
            <a:r>
              <a:rPr lang="en-US">
                <a:solidFill>
                  <a:schemeClr val="bg2"/>
                </a:solidFill>
              </a:rPr>
              <a:t>Calaveras Bridge</a:t>
            </a:r>
          </a:p>
        </p:txBody>
      </p:sp>
      <p:sp>
        <p:nvSpPr>
          <p:cNvPr id="44" name="TextBox 43">
            <a:extLst>
              <a:ext uri="{FF2B5EF4-FFF2-40B4-BE49-F238E27FC236}">
                <a16:creationId xmlns:a16="http://schemas.microsoft.com/office/drawing/2014/main" id="{2A18C001-9A5C-72CB-96C2-B29594B0CB2B}"/>
              </a:ext>
            </a:extLst>
          </p:cNvPr>
          <p:cNvSpPr txBox="1"/>
          <p:nvPr/>
        </p:nvSpPr>
        <p:spPr>
          <a:xfrm>
            <a:off x="8980666" y="6597742"/>
            <a:ext cx="2166946" cy="369332"/>
          </a:xfrm>
          <a:prstGeom prst="rect">
            <a:avLst/>
          </a:prstGeom>
          <a:noFill/>
        </p:spPr>
        <p:txBody>
          <a:bodyPr wrap="square" rtlCol="0">
            <a:spAutoFit/>
          </a:bodyPr>
          <a:lstStyle/>
          <a:p>
            <a:r>
              <a:rPr lang="en-US">
                <a:solidFill>
                  <a:schemeClr val="bg2"/>
                </a:solidFill>
              </a:rPr>
              <a:t>Mormon Slough</a:t>
            </a:r>
          </a:p>
        </p:txBody>
      </p:sp>
      <p:sp>
        <p:nvSpPr>
          <p:cNvPr id="45" name="TextBox 44">
            <a:extLst>
              <a:ext uri="{FF2B5EF4-FFF2-40B4-BE49-F238E27FC236}">
                <a16:creationId xmlns:a16="http://schemas.microsoft.com/office/drawing/2014/main" id="{D84C58C2-827D-1FC6-F519-BC562EA09D81}"/>
              </a:ext>
            </a:extLst>
          </p:cNvPr>
          <p:cNvSpPr txBox="1"/>
          <p:nvPr/>
        </p:nvSpPr>
        <p:spPr>
          <a:xfrm>
            <a:off x="9122517" y="8463604"/>
            <a:ext cx="1863666" cy="369332"/>
          </a:xfrm>
          <a:prstGeom prst="rect">
            <a:avLst/>
          </a:prstGeom>
          <a:noFill/>
        </p:spPr>
        <p:txBody>
          <a:bodyPr wrap="square" rtlCol="0">
            <a:spAutoFit/>
          </a:bodyPr>
          <a:lstStyle/>
          <a:p>
            <a:r>
              <a:rPr lang="en-US">
                <a:solidFill>
                  <a:schemeClr val="bg2"/>
                </a:solidFill>
              </a:rPr>
              <a:t>Garfield Ave.</a:t>
            </a:r>
          </a:p>
        </p:txBody>
      </p:sp>
      <p:pic>
        <p:nvPicPr>
          <p:cNvPr id="12" name="Picture 11">
            <a:extLst>
              <a:ext uri="{FF2B5EF4-FFF2-40B4-BE49-F238E27FC236}">
                <a16:creationId xmlns:a16="http://schemas.microsoft.com/office/drawing/2014/main" id="{BB9735DB-BE8A-BA3E-AA14-7C5EEC7B0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1731" y="3988581"/>
            <a:ext cx="3284275" cy="1594539"/>
          </a:xfrm>
          <a:prstGeom prst="rect">
            <a:avLst/>
          </a:prstGeom>
        </p:spPr>
      </p:pic>
      <p:pic>
        <p:nvPicPr>
          <p:cNvPr id="14" name="Picture 13">
            <a:extLst>
              <a:ext uri="{FF2B5EF4-FFF2-40B4-BE49-F238E27FC236}">
                <a16:creationId xmlns:a16="http://schemas.microsoft.com/office/drawing/2014/main" id="{6D2FFC8A-CA7F-EB15-C9ED-C5F4FA4508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8344" y="6963140"/>
            <a:ext cx="3671047" cy="1552220"/>
          </a:xfrm>
          <a:prstGeom prst="rect">
            <a:avLst/>
          </a:prstGeom>
        </p:spPr>
      </p:pic>
      <p:pic>
        <p:nvPicPr>
          <p:cNvPr id="16" name="Picture 15">
            <a:extLst>
              <a:ext uri="{FF2B5EF4-FFF2-40B4-BE49-F238E27FC236}">
                <a16:creationId xmlns:a16="http://schemas.microsoft.com/office/drawing/2014/main" id="{64624AC1-71A4-DCC5-6C09-C05DF1976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161" y="4257181"/>
            <a:ext cx="2957865" cy="1392702"/>
          </a:xfrm>
          <a:prstGeom prst="rect">
            <a:avLst/>
          </a:prstGeom>
        </p:spPr>
      </p:pic>
      <p:pic>
        <p:nvPicPr>
          <p:cNvPr id="20" name="Picture 19">
            <a:extLst>
              <a:ext uri="{FF2B5EF4-FFF2-40B4-BE49-F238E27FC236}">
                <a16:creationId xmlns:a16="http://schemas.microsoft.com/office/drawing/2014/main" id="{9B53CDCD-8765-5CE8-CAF0-586A7FAB01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886" y="7369282"/>
            <a:ext cx="3582415" cy="1054786"/>
          </a:xfrm>
          <a:prstGeom prst="rect">
            <a:avLst/>
          </a:prstGeom>
        </p:spPr>
      </p:pic>
      <p:pic>
        <p:nvPicPr>
          <p:cNvPr id="22" name="Picture 21">
            <a:extLst>
              <a:ext uri="{FF2B5EF4-FFF2-40B4-BE49-F238E27FC236}">
                <a16:creationId xmlns:a16="http://schemas.microsoft.com/office/drawing/2014/main" id="{F9F85EEF-6824-D37D-9A65-69687BCCC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4001" y="5945703"/>
            <a:ext cx="3539734" cy="722842"/>
          </a:xfrm>
          <a:prstGeom prst="rect">
            <a:avLst/>
          </a:prstGeom>
        </p:spPr>
      </p:pic>
      <p:pic>
        <p:nvPicPr>
          <p:cNvPr id="29" name="Picture 28">
            <a:extLst>
              <a:ext uri="{FF2B5EF4-FFF2-40B4-BE49-F238E27FC236}">
                <a16:creationId xmlns:a16="http://schemas.microsoft.com/office/drawing/2014/main" id="{1B6A86B4-B246-2F0F-328F-9C6E4336EA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521" y="6148150"/>
            <a:ext cx="3609147" cy="657205"/>
          </a:xfrm>
          <a:prstGeom prst="rect">
            <a:avLst/>
          </a:prstGeom>
        </p:spPr>
      </p:pic>
      <p:pic>
        <p:nvPicPr>
          <p:cNvPr id="31" name="Picture 30">
            <a:extLst>
              <a:ext uri="{FF2B5EF4-FFF2-40B4-BE49-F238E27FC236}">
                <a16:creationId xmlns:a16="http://schemas.microsoft.com/office/drawing/2014/main" id="{191C230F-1BA5-25C4-4CF3-81EA32FD94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7865" y="2260963"/>
            <a:ext cx="3712007" cy="1360629"/>
          </a:xfrm>
          <a:prstGeom prst="rect">
            <a:avLst/>
          </a:prstGeom>
        </p:spPr>
      </p:pic>
      <p:pic>
        <p:nvPicPr>
          <p:cNvPr id="56" name="Picture 55">
            <a:extLst>
              <a:ext uri="{FF2B5EF4-FFF2-40B4-BE49-F238E27FC236}">
                <a16:creationId xmlns:a16="http://schemas.microsoft.com/office/drawing/2014/main" id="{465417CF-A3D4-8020-B491-72FF4B4A3B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2528" y="2352493"/>
            <a:ext cx="3719130" cy="1465016"/>
          </a:xfrm>
          <a:prstGeom prst="rect">
            <a:avLst/>
          </a:prstGeom>
        </p:spPr>
      </p:pic>
      <p:pic>
        <p:nvPicPr>
          <p:cNvPr id="2" name="Picture 1">
            <a:extLst>
              <a:ext uri="{FF2B5EF4-FFF2-40B4-BE49-F238E27FC236}">
                <a16:creationId xmlns:a16="http://schemas.microsoft.com/office/drawing/2014/main" id="{508D48D5-306B-663D-575E-1D71A29B777F}"/>
              </a:ext>
            </a:extLst>
          </p:cNvPr>
          <p:cNvPicPr>
            <a:picLocks noChangeAspect="1"/>
          </p:cNvPicPr>
          <p:nvPr/>
        </p:nvPicPr>
        <p:blipFill>
          <a:blip r:embed="rId14"/>
          <a:stretch>
            <a:fillRect/>
          </a:stretch>
        </p:blipFill>
        <p:spPr>
          <a:xfrm>
            <a:off x="-1" y="9573178"/>
            <a:ext cx="2523691" cy="1399621"/>
          </a:xfrm>
          <a:prstGeom prst="rect">
            <a:avLst/>
          </a:prstGeom>
        </p:spPr>
      </p:pic>
    </p:spTree>
    <p:extLst>
      <p:ext uri="{BB962C8B-B14F-4D97-AF65-F5344CB8AC3E}">
        <p14:creationId xmlns:p14="http://schemas.microsoft.com/office/powerpoint/2010/main" val="109648362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DB66-0117-D8DD-5D1E-B1E60B5DD39F}"/>
              </a:ext>
            </a:extLst>
          </p:cNvPr>
          <p:cNvSpPr>
            <a:spLocks noGrp="1"/>
          </p:cNvSpPr>
          <p:nvPr>
            <p:ph type="title"/>
          </p:nvPr>
        </p:nvSpPr>
        <p:spPr>
          <a:xfrm>
            <a:off x="3395956" y="1022688"/>
            <a:ext cx="5095286" cy="759467"/>
          </a:xfrm>
        </p:spPr>
        <p:txBody>
          <a:bodyPr>
            <a:noAutofit/>
          </a:bodyPr>
          <a:lstStyle/>
          <a:p>
            <a:r>
              <a:rPr lang="en-US" sz="4000">
                <a:latin typeface="Abadi" panose="020B0604020104020204" pitchFamily="34" charset="0"/>
              </a:rPr>
              <a:t>American Legion Park</a:t>
            </a:r>
          </a:p>
        </p:txBody>
      </p:sp>
      <p:graphicFrame>
        <p:nvGraphicFramePr>
          <p:cNvPr id="4" name="Table 3">
            <a:extLst>
              <a:ext uri="{FF2B5EF4-FFF2-40B4-BE49-F238E27FC236}">
                <a16:creationId xmlns:a16="http://schemas.microsoft.com/office/drawing/2014/main" id="{9EB4BB61-A1CD-AC60-0B70-84E68A1CB78B}"/>
              </a:ext>
            </a:extLst>
          </p:cNvPr>
          <p:cNvGraphicFramePr>
            <a:graphicFrameLocks noGrp="1"/>
          </p:cNvGraphicFramePr>
          <p:nvPr>
            <p:extLst>
              <p:ext uri="{D42A27DB-BD31-4B8C-83A1-F6EECF244321}">
                <p14:modId xmlns:p14="http://schemas.microsoft.com/office/powerpoint/2010/main" val="2377245049"/>
              </p:ext>
            </p:extLst>
          </p:nvPr>
        </p:nvGraphicFramePr>
        <p:xfrm>
          <a:off x="840440" y="2493176"/>
          <a:ext cx="10603008" cy="1002172"/>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2636026">
                  <a:extLst>
                    <a:ext uri="{9D8B030D-6E8A-4147-A177-3AD203B41FA5}">
                      <a16:colId xmlns:a16="http://schemas.microsoft.com/office/drawing/2014/main" val="1174337654"/>
                    </a:ext>
                  </a:extLst>
                </a:gridCol>
                <a:gridCol w="2190829">
                  <a:extLst>
                    <a:ext uri="{9D8B030D-6E8A-4147-A177-3AD203B41FA5}">
                      <a16:colId xmlns:a16="http://schemas.microsoft.com/office/drawing/2014/main" val="3668425232"/>
                    </a:ext>
                  </a:extLst>
                </a:gridCol>
                <a:gridCol w="1399604">
                  <a:extLst>
                    <a:ext uri="{9D8B030D-6E8A-4147-A177-3AD203B41FA5}">
                      <a16:colId xmlns:a16="http://schemas.microsoft.com/office/drawing/2014/main" val="1734657498"/>
                    </a:ext>
                  </a:extLst>
                </a:gridCol>
                <a:gridCol w="1543282">
                  <a:extLst>
                    <a:ext uri="{9D8B030D-6E8A-4147-A177-3AD203B41FA5}">
                      <a16:colId xmlns:a16="http://schemas.microsoft.com/office/drawing/2014/main" val="4257694636"/>
                    </a:ext>
                  </a:extLst>
                </a:gridCol>
                <a:gridCol w="1776077">
                  <a:extLst>
                    <a:ext uri="{9D8B030D-6E8A-4147-A177-3AD203B41FA5}">
                      <a16:colId xmlns:a16="http://schemas.microsoft.com/office/drawing/2014/main" val="931972258"/>
                    </a:ext>
                  </a:extLst>
                </a:gridCol>
                <a:gridCol w="1057190">
                  <a:extLst>
                    <a:ext uri="{9D8B030D-6E8A-4147-A177-3AD203B41FA5}">
                      <a16:colId xmlns:a16="http://schemas.microsoft.com/office/drawing/2014/main" val="2318530811"/>
                    </a:ext>
                  </a:extLst>
                </a:gridCol>
              </a:tblGrid>
              <a:tr h="607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Site</a:t>
                      </a:r>
                    </a:p>
                  </a:txBody>
                  <a:tcPr marL="72082" marR="72082" marT="36041" marB="36041"/>
                </a:tc>
                <a:tc>
                  <a:txBody>
                    <a:bodyPr/>
                    <a:lstStyle/>
                    <a:p>
                      <a:pPr algn="ctr"/>
                      <a:r>
                        <a:rPr lang="en-US" sz="2000">
                          <a:latin typeface="Abadi" panose="020B0604020104020204" pitchFamily="34" charset="0"/>
                        </a:rPr>
                        <a:t>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Trash (</a:t>
                      </a:r>
                      <a:r>
                        <a:rPr lang="en-US" sz="2000" err="1">
                          <a:latin typeface="Abadi" panose="020B0604020104020204" pitchFamily="34" charset="0"/>
                        </a:rPr>
                        <a:t>lbs</a:t>
                      </a:r>
                      <a:r>
                        <a:rPr lang="en-US" sz="2000">
                          <a:latin typeface="Abadi" panose="020B0604020104020204" pitchFamily="34" charset="0"/>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Miles Covered</a:t>
                      </a:r>
                    </a:p>
                  </a:txBody>
                  <a:tcPr marL="72082" marR="72082" marT="36041" marB="36041"/>
                </a:tc>
                <a:tc>
                  <a:txBody>
                    <a:bodyPr/>
                    <a:lstStyle/>
                    <a:p>
                      <a:pPr algn="ctr"/>
                      <a:r>
                        <a:rPr lang="en-US" sz="2000">
                          <a:latin typeface="Abadi" panose="020B0604020104020204" pitchFamily="34" charset="0"/>
                        </a:rPr>
                        <a:t>District</a:t>
                      </a:r>
                    </a:p>
                  </a:txBody>
                  <a:tcPr marL="72082" marR="72082" marT="36041" marB="36041"/>
                </a:tc>
                <a:extLst>
                  <a:ext uri="{0D108BD9-81ED-4DB2-BD59-A6C34878D82A}">
                    <a16:rowId xmlns:a16="http://schemas.microsoft.com/office/drawing/2014/main" val="1979516157"/>
                  </a:ext>
                </a:extLst>
              </a:tr>
              <a:tr h="395166">
                <a:tc>
                  <a:txBody>
                    <a:bodyPr/>
                    <a:lstStyle/>
                    <a:p>
                      <a:pPr algn="ctr"/>
                      <a:r>
                        <a:rPr lang="en-US" sz="2000">
                          <a:latin typeface="Abadi" panose="020B0604020104020204" pitchFamily="34" charset="0"/>
                        </a:rPr>
                        <a:t>American Legion Park</a:t>
                      </a:r>
                    </a:p>
                  </a:txBody>
                  <a:tcPr marL="72082" marR="72082" marT="36041" marB="36041"/>
                </a:tc>
                <a:tc>
                  <a:txBody>
                    <a:bodyPr/>
                    <a:lstStyle/>
                    <a:p>
                      <a:pPr algn="ctr"/>
                      <a:r>
                        <a:rPr lang="en-US" sz="2000">
                          <a:latin typeface="Abadi" panose="020B0604020104020204" pitchFamily="34" charset="0"/>
                        </a:rPr>
                        <a:t>Angie Provencio</a:t>
                      </a:r>
                    </a:p>
                  </a:txBody>
                  <a:tcPr marL="72082" marR="72082" marT="36041" marB="36041"/>
                </a:tc>
                <a:tc>
                  <a:txBody>
                    <a:bodyPr/>
                    <a:lstStyle/>
                    <a:p>
                      <a:pPr algn="ctr"/>
                      <a:r>
                        <a:rPr lang="en-US" sz="2000">
                          <a:latin typeface="Abadi" panose="020B0604020104020204" pitchFamily="34" charset="0"/>
                        </a:rPr>
                        <a:t>40</a:t>
                      </a:r>
                    </a:p>
                  </a:txBody>
                  <a:tcPr marL="72082" marR="72082" marT="36041" marB="36041"/>
                </a:tc>
                <a:tc>
                  <a:txBody>
                    <a:bodyPr/>
                    <a:lstStyle/>
                    <a:p>
                      <a:pPr algn="ctr"/>
                      <a:r>
                        <a:rPr lang="en-US" sz="2000">
                          <a:latin typeface="Abadi" panose="020B0604020104020204" pitchFamily="34" charset="0"/>
                        </a:rPr>
                        <a:t>11</a:t>
                      </a:r>
                    </a:p>
                  </a:txBody>
                  <a:tcPr marL="72082" marR="72082" marT="36041" marB="36041"/>
                </a:tc>
                <a:tc>
                  <a:txBody>
                    <a:bodyPr/>
                    <a:lstStyle/>
                    <a:p>
                      <a:pPr algn="ctr"/>
                      <a:r>
                        <a:rPr lang="en-US" sz="2000">
                          <a:latin typeface="Abadi" panose="020B0604020104020204" pitchFamily="34" charset="0"/>
                        </a:rPr>
                        <a:t>1.5</a:t>
                      </a:r>
                    </a:p>
                  </a:txBody>
                  <a:tcPr marL="72082" marR="72082" marT="36041" marB="36041"/>
                </a:tc>
                <a:tc>
                  <a:txBody>
                    <a:bodyPr/>
                    <a:lstStyle/>
                    <a:p>
                      <a:pPr algn="ctr"/>
                      <a:r>
                        <a:rPr lang="en-US" sz="2000">
                          <a:latin typeface="Abadi" panose="020B0604020104020204" pitchFamily="34" charset="0"/>
                        </a:rPr>
                        <a:t>2</a:t>
                      </a:r>
                    </a:p>
                  </a:txBody>
                  <a:tcPr marL="72082" marR="72082" marT="36041" marB="36041"/>
                </a:tc>
                <a:extLst>
                  <a:ext uri="{0D108BD9-81ED-4DB2-BD59-A6C34878D82A}">
                    <a16:rowId xmlns:a16="http://schemas.microsoft.com/office/drawing/2014/main" val="2835572517"/>
                  </a:ext>
                </a:extLst>
              </a:tr>
            </a:tbl>
          </a:graphicData>
        </a:graphic>
      </p:graphicFrame>
      <p:pic>
        <p:nvPicPr>
          <p:cNvPr id="5" name="Picture 4">
            <a:extLst>
              <a:ext uri="{FF2B5EF4-FFF2-40B4-BE49-F238E27FC236}">
                <a16:creationId xmlns:a16="http://schemas.microsoft.com/office/drawing/2014/main" id="{277707B6-F986-1146-C54C-65C1D7791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40" y="4783713"/>
            <a:ext cx="6207527" cy="3013799"/>
          </a:xfrm>
          <a:prstGeom prst="rect">
            <a:avLst/>
          </a:prstGeom>
        </p:spPr>
      </p:pic>
      <p:pic>
        <p:nvPicPr>
          <p:cNvPr id="8" name="Picture 7" descr="A group of people standing in a grassy area with trees in the background&#10;&#10;AI-generated content may be incorrect.">
            <a:extLst>
              <a:ext uri="{FF2B5EF4-FFF2-40B4-BE49-F238E27FC236}">
                <a16:creationId xmlns:a16="http://schemas.microsoft.com/office/drawing/2014/main" id="{CACF9549-B26A-817F-16F0-18FE85620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4501" y="4011587"/>
            <a:ext cx="3798884" cy="5065178"/>
          </a:xfrm>
          <a:prstGeom prst="rect">
            <a:avLst/>
          </a:prstGeom>
        </p:spPr>
      </p:pic>
      <p:sp>
        <p:nvSpPr>
          <p:cNvPr id="3" name="Slide Number Placeholder 2">
            <a:extLst>
              <a:ext uri="{FF2B5EF4-FFF2-40B4-BE49-F238E27FC236}">
                <a16:creationId xmlns:a16="http://schemas.microsoft.com/office/drawing/2014/main" id="{0791FD5A-DDEA-5862-9979-AE134EBA28EC}"/>
              </a:ext>
            </a:extLst>
          </p:cNvPr>
          <p:cNvSpPr>
            <a:spLocks noGrp="1"/>
          </p:cNvSpPr>
          <p:nvPr>
            <p:ph type="sldNum" sz="quarter" idx="4"/>
          </p:nvPr>
        </p:nvSpPr>
        <p:spPr>
          <a:xfrm>
            <a:off x="10883040" y="10155026"/>
            <a:ext cx="466996" cy="392701"/>
          </a:xfrm>
        </p:spPr>
        <p:txBody>
          <a:bodyPr/>
          <a:lstStyle/>
          <a:p>
            <a:fld id="{08AB70BE-1769-45B8-85A6-0C837432C7E6}" type="slidenum">
              <a:rPr lang="en-US" sz="1755" smtClean="0">
                <a:latin typeface="Abadi" panose="020B0604020104020204" pitchFamily="34" charset="0"/>
              </a:rPr>
              <a:pPr/>
              <a:t>7</a:t>
            </a:fld>
            <a:endParaRPr lang="en-US" sz="1755">
              <a:latin typeface="Abadi" panose="020B0604020104020204" pitchFamily="34" charset="0"/>
            </a:endParaRPr>
          </a:p>
        </p:txBody>
      </p:sp>
      <p:pic>
        <p:nvPicPr>
          <p:cNvPr id="6" name="Picture 5">
            <a:extLst>
              <a:ext uri="{FF2B5EF4-FFF2-40B4-BE49-F238E27FC236}">
                <a16:creationId xmlns:a16="http://schemas.microsoft.com/office/drawing/2014/main" id="{453C7C2B-E0C6-E8C8-DF26-15409D06E628}"/>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43786113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62D6E7-2104-FFF9-2054-DB55BF9C51E5}"/>
              </a:ext>
            </a:extLst>
          </p:cNvPr>
          <p:cNvSpPr txBox="1"/>
          <p:nvPr/>
        </p:nvSpPr>
        <p:spPr>
          <a:xfrm>
            <a:off x="4016168" y="985905"/>
            <a:ext cx="3854864" cy="707886"/>
          </a:xfrm>
          <a:prstGeom prst="rect">
            <a:avLst/>
          </a:prstGeom>
          <a:noFill/>
        </p:spPr>
        <p:txBody>
          <a:bodyPr wrap="square">
            <a:spAutoFit/>
          </a:bodyPr>
          <a:lstStyle/>
          <a:p>
            <a:pPr algn="ctr"/>
            <a:r>
              <a:rPr lang="en-US" sz="4000">
                <a:solidFill>
                  <a:schemeClr val="bg2"/>
                </a:solidFill>
                <a:latin typeface="Abadi" panose="020B0604020104020204" pitchFamily="34" charset="0"/>
              </a:rPr>
              <a:t>Buckley</a:t>
            </a:r>
            <a:r>
              <a:rPr lang="en-US" sz="4000">
                <a:solidFill>
                  <a:schemeClr val="accent2"/>
                </a:solidFill>
                <a:latin typeface="Abadi" panose="020B0604020104020204" pitchFamily="34" charset="0"/>
              </a:rPr>
              <a:t> </a:t>
            </a:r>
            <a:r>
              <a:rPr lang="en-US" sz="4000">
                <a:solidFill>
                  <a:schemeClr val="bg2"/>
                </a:solidFill>
                <a:latin typeface="Abadi" panose="020B0604020104020204" pitchFamily="34" charset="0"/>
              </a:rPr>
              <a:t>Cove</a:t>
            </a:r>
          </a:p>
        </p:txBody>
      </p:sp>
      <p:graphicFrame>
        <p:nvGraphicFramePr>
          <p:cNvPr id="6" name="Table 5">
            <a:extLst>
              <a:ext uri="{FF2B5EF4-FFF2-40B4-BE49-F238E27FC236}">
                <a16:creationId xmlns:a16="http://schemas.microsoft.com/office/drawing/2014/main" id="{BECDE7D1-33EC-78E4-8D04-9A39D4E03C87}"/>
              </a:ext>
            </a:extLst>
          </p:cNvPr>
          <p:cNvGraphicFramePr>
            <a:graphicFrameLocks noGrp="1"/>
          </p:cNvGraphicFramePr>
          <p:nvPr>
            <p:extLst>
              <p:ext uri="{D42A27DB-BD31-4B8C-83A1-F6EECF244321}">
                <p14:modId xmlns:p14="http://schemas.microsoft.com/office/powerpoint/2010/main" val="1896096012"/>
              </p:ext>
            </p:extLst>
          </p:nvPr>
        </p:nvGraphicFramePr>
        <p:xfrm>
          <a:off x="846973" y="2282172"/>
          <a:ext cx="10462003" cy="772048"/>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2125600">
                  <a:extLst>
                    <a:ext uri="{9D8B030D-6E8A-4147-A177-3AD203B41FA5}">
                      <a16:colId xmlns:a16="http://schemas.microsoft.com/office/drawing/2014/main" val="1972307340"/>
                    </a:ext>
                  </a:extLst>
                </a:gridCol>
                <a:gridCol w="2125600">
                  <a:extLst>
                    <a:ext uri="{9D8B030D-6E8A-4147-A177-3AD203B41FA5}">
                      <a16:colId xmlns:a16="http://schemas.microsoft.com/office/drawing/2014/main" val="2978207604"/>
                    </a:ext>
                  </a:extLst>
                </a:gridCol>
                <a:gridCol w="1522804">
                  <a:extLst>
                    <a:ext uri="{9D8B030D-6E8A-4147-A177-3AD203B41FA5}">
                      <a16:colId xmlns:a16="http://schemas.microsoft.com/office/drawing/2014/main" val="2997576849"/>
                    </a:ext>
                  </a:extLst>
                </a:gridCol>
                <a:gridCol w="1579459">
                  <a:extLst>
                    <a:ext uri="{9D8B030D-6E8A-4147-A177-3AD203B41FA5}">
                      <a16:colId xmlns:a16="http://schemas.microsoft.com/office/drawing/2014/main" val="3814173209"/>
                    </a:ext>
                  </a:extLst>
                </a:gridCol>
                <a:gridCol w="1909903">
                  <a:extLst>
                    <a:ext uri="{9D8B030D-6E8A-4147-A177-3AD203B41FA5}">
                      <a16:colId xmlns:a16="http://schemas.microsoft.com/office/drawing/2014/main" val="21941228"/>
                    </a:ext>
                  </a:extLst>
                </a:gridCol>
                <a:gridCol w="1198637">
                  <a:extLst>
                    <a:ext uri="{9D8B030D-6E8A-4147-A177-3AD203B41FA5}">
                      <a16:colId xmlns:a16="http://schemas.microsoft.com/office/drawing/2014/main" val="884334134"/>
                    </a:ext>
                  </a:extLst>
                </a:gridCol>
              </a:tblGrid>
              <a:tr h="3395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Site</a:t>
                      </a:r>
                    </a:p>
                  </a:txBody>
                  <a:tcPr marL="72082" marR="72082" marT="36041" marB="36041"/>
                </a:tc>
                <a:tc>
                  <a:txBody>
                    <a:bodyPr/>
                    <a:lstStyle/>
                    <a:p>
                      <a:pPr algn="ctr"/>
                      <a:r>
                        <a:rPr lang="en-US" sz="2000">
                          <a:latin typeface="Abadi" panose="020B0604020104020204" pitchFamily="34" charset="0"/>
                        </a:rPr>
                        <a:t>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Trash (</a:t>
                      </a:r>
                      <a:r>
                        <a:rPr lang="en-US" sz="2000" err="1">
                          <a:latin typeface="Abadi" panose="020B0604020104020204" pitchFamily="34" charset="0"/>
                        </a:rPr>
                        <a:t>lbs</a:t>
                      </a:r>
                      <a:r>
                        <a:rPr lang="en-US" sz="2000">
                          <a:latin typeface="Abadi" panose="020B0604020104020204" pitchFamily="34" charset="0"/>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Miles Covered</a:t>
                      </a:r>
                    </a:p>
                  </a:txBody>
                  <a:tcPr marL="72082" marR="72082" marT="36041" marB="36041"/>
                </a:tc>
                <a:tc>
                  <a:txBody>
                    <a:bodyPr/>
                    <a:lstStyle/>
                    <a:p>
                      <a:pPr algn="ctr"/>
                      <a:r>
                        <a:rPr lang="en-US" sz="2000">
                          <a:latin typeface="Abadi" panose="020B0604020104020204" pitchFamily="34" charset="0"/>
                        </a:rPr>
                        <a:t>District</a:t>
                      </a:r>
                    </a:p>
                  </a:txBody>
                  <a:tcPr marL="72082" marR="72082" marT="36041" marB="36041"/>
                </a:tc>
                <a:extLst>
                  <a:ext uri="{0D108BD9-81ED-4DB2-BD59-A6C34878D82A}">
                    <a16:rowId xmlns:a16="http://schemas.microsoft.com/office/drawing/2014/main" val="1537060966"/>
                  </a:ext>
                </a:extLst>
              </a:tr>
              <a:tr h="395166">
                <a:tc>
                  <a:txBody>
                    <a:bodyPr/>
                    <a:lstStyle/>
                    <a:p>
                      <a:pPr algn="ctr"/>
                      <a:r>
                        <a:rPr lang="en-US" sz="2000">
                          <a:latin typeface="Abadi" panose="020B0604020104020204" pitchFamily="34" charset="0"/>
                        </a:rPr>
                        <a:t>Buckley Cove</a:t>
                      </a:r>
                    </a:p>
                  </a:txBody>
                  <a:tcPr marL="72082" marR="72082" marT="36041" marB="36041"/>
                </a:tc>
                <a:tc>
                  <a:txBody>
                    <a:bodyPr/>
                    <a:lstStyle/>
                    <a:p>
                      <a:pPr algn="ctr"/>
                      <a:r>
                        <a:rPr lang="en-US" sz="2000">
                          <a:latin typeface="Abadi" panose="020B0604020104020204" pitchFamily="34" charset="0"/>
                        </a:rPr>
                        <a:t>Dagmara Saina</a:t>
                      </a:r>
                    </a:p>
                  </a:txBody>
                  <a:tcPr marL="72082" marR="72082" marT="36041" marB="36041"/>
                </a:tc>
                <a:tc>
                  <a:txBody>
                    <a:bodyPr/>
                    <a:lstStyle/>
                    <a:p>
                      <a:pPr algn="ctr"/>
                      <a:r>
                        <a:rPr lang="en-US" sz="2000">
                          <a:latin typeface="Abadi" panose="020B0604020104020204" pitchFamily="34" charset="0"/>
                        </a:rPr>
                        <a:t>422</a:t>
                      </a:r>
                    </a:p>
                  </a:txBody>
                  <a:tcPr marL="72082" marR="72082" marT="36041" marB="36041"/>
                </a:tc>
                <a:tc>
                  <a:txBody>
                    <a:bodyPr/>
                    <a:lstStyle/>
                    <a:p>
                      <a:pPr algn="ctr"/>
                      <a:r>
                        <a:rPr lang="en-US" sz="2000">
                          <a:latin typeface="Abadi" panose="020B0604020104020204" pitchFamily="34" charset="0"/>
                        </a:rPr>
                        <a:t>50</a:t>
                      </a:r>
                    </a:p>
                  </a:txBody>
                  <a:tcPr marL="72082" marR="72082" marT="36041" marB="36041"/>
                </a:tc>
                <a:tc>
                  <a:txBody>
                    <a:bodyPr/>
                    <a:lstStyle/>
                    <a:p>
                      <a:pPr algn="ctr"/>
                      <a:r>
                        <a:rPr lang="en-US" sz="2000">
                          <a:latin typeface="Abadi" panose="020B0604020104020204" pitchFamily="34" charset="0"/>
                        </a:rPr>
                        <a:t>3</a:t>
                      </a:r>
                    </a:p>
                  </a:txBody>
                  <a:tcPr marL="72082" marR="72082" marT="36041" marB="36041"/>
                </a:tc>
                <a:tc>
                  <a:txBody>
                    <a:bodyPr/>
                    <a:lstStyle/>
                    <a:p>
                      <a:pPr algn="ctr"/>
                      <a:r>
                        <a:rPr lang="en-US" sz="2000">
                          <a:latin typeface="Abadi" panose="020B0604020104020204" pitchFamily="34" charset="0"/>
                        </a:rPr>
                        <a:t>3</a:t>
                      </a:r>
                    </a:p>
                  </a:txBody>
                  <a:tcPr marL="72082" marR="72082" marT="36041" marB="36041"/>
                </a:tc>
                <a:extLst>
                  <a:ext uri="{0D108BD9-81ED-4DB2-BD59-A6C34878D82A}">
                    <a16:rowId xmlns:a16="http://schemas.microsoft.com/office/drawing/2014/main" val="278555754"/>
                  </a:ext>
                </a:extLst>
              </a:tr>
            </a:tbl>
          </a:graphicData>
        </a:graphic>
      </p:graphicFrame>
      <p:pic>
        <p:nvPicPr>
          <p:cNvPr id="7" name="Picture 6">
            <a:extLst>
              <a:ext uri="{FF2B5EF4-FFF2-40B4-BE49-F238E27FC236}">
                <a16:creationId xmlns:a16="http://schemas.microsoft.com/office/drawing/2014/main" id="{BB4816B2-891C-4444-88DF-19940A75A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73" y="4962569"/>
            <a:ext cx="6488195" cy="3054947"/>
          </a:xfrm>
          <a:prstGeom prst="rect">
            <a:avLst/>
          </a:prstGeom>
        </p:spPr>
      </p:pic>
      <p:pic>
        <p:nvPicPr>
          <p:cNvPr id="11" name="Picture 10" descr="A group of people posing for the camera&#10;&#10;AI-generated content may be incorrect.">
            <a:extLst>
              <a:ext uri="{FF2B5EF4-FFF2-40B4-BE49-F238E27FC236}">
                <a16:creationId xmlns:a16="http://schemas.microsoft.com/office/drawing/2014/main" id="{6F9C6034-D73A-5F50-9529-95A68225B0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490013" y="4063780"/>
            <a:ext cx="4028878" cy="4844896"/>
          </a:xfrm>
          <a:prstGeom prst="rect">
            <a:avLst/>
          </a:prstGeom>
        </p:spPr>
      </p:pic>
      <p:sp>
        <p:nvSpPr>
          <p:cNvPr id="2" name="Slide Number Placeholder 1">
            <a:extLst>
              <a:ext uri="{FF2B5EF4-FFF2-40B4-BE49-F238E27FC236}">
                <a16:creationId xmlns:a16="http://schemas.microsoft.com/office/drawing/2014/main" id="{8646B88A-4262-44F5-A259-5B3CB5D2D948}"/>
              </a:ext>
            </a:extLst>
          </p:cNvPr>
          <p:cNvSpPr>
            <a:spLocks noGrp="1"/>
          </p:cNvSpPr>
          <p:nvPr>
            <p:ph type="sldNum" sz="quarter" idx="4"/>
          </p:nvPr>
        </p:nvSpPr>
        <p:spPr/>
        <p:txBody>
          <a:bodyPr/>
          <a:lstStyle/>
          <a:p>
            <a:pPr algn="ctr"/>
            <a:fld id="{08AB70BE-1769-45B8-85A6-0C837432C7E6}" type="slidenum">
              <a:rPr lang="en-US" sz="1755" smtClean="0">
                <a:latin typeface="Abadi" panose="020B0604020104020204" pitchFamily="34" charset="0"/>
              </a:rPr>
              <a:pPr algn="ctr"/>
              <a:t>8</a:t>
            </a:fld>
            <a:endParaRPr lang="en-US" sz="1755">
              <a:latin typeface="Abadi" panose="020B0604020104020204" pitchFamily="34" charset="0"/>
            </a:endParaRPr>
          </a:p>
        </p:txBody>
      </p:sp>
      <p:pic>
        <p:nvPicPr>
          <p:cNvPr id="3" name="Picture 2">
            <a:extLst>
              <a:ext uri="{FF2B5EF4-FFF2-40B4-BE49-F238E27FC236}">
                <a16:creationId xmlns:a16="http://schemas.microsoft.com/office/drawing/2014/main" id="{B7351343-7F4B-E275-E7C1-E3D85AE32EB8}"/>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378075356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184264-AAFD-628C-E224-D03603F09FC2}"/>
              </a:ext>
            </a:extLst>
          </p:cNvPr>
          <p:cNvSpPr txBox="1"/>
          <p:nvPr/>
        </p:nvSpPr>
        <p:spPr>
          <a:xfrm>
            <a:off x="3377023" y="583620"/>
            <a:ext cx="5133152" cy="707886"/>
          </a:xfrm>
          <a:prstGeom prst="rect">
            <a:avLst/>
          </a:prstGeom>
          <a:noFill/>
        </p:spPr>
        <p:txBody>
          <a:bodyPr wrap="square">
            <a:spAutoFit/>
          </a:bodyPr>
          <a:lstStyle/>
          <a:p>
            <a:pPr algn="ctr"/>
            <a:r>
              <a:rPr lang="en-US" sz="4000">
                <a:solidFill>
                  <a:schemeClr val="bg2"/>
                </a:solidFill>
                <a:latin typeface="Abadi" panose="020B0604020104020204" pitchFamily="34" charset="0"/>
              </a:rPr>
              <a:t>Edgar </a:t>
            </a:r>
            <a:r>
              <a:rPr lang="en-US" sz="4000" err="1">
                <a:solidFill>
                  <a:schemeClr val="bg2"/>
                </a:solidFill>
                <a:latin typeface="Abadi" panose="020B0604020104020204" pitchFamily="34" charset="0"/>
              </a:rPr>
              <a:t>Thoming</a:t>
            </a:r>
            <a:r>
              <a:rPr lang="en-US" sz="4000">
                <a:solidFill>
                  <a:schemeClr val="bg2"/>
                </a:solidFill>
                <a:latin typeface="Abadi" panose="020B0604020104020204" pitchFamily="34" charset="0"/>
              </a:rPr>
              <a:t> Park</a:t>
            </a:r>
          </a:p>
        </p:txBody>
      </p:sp>
      <p:pic>
        <p:nvPicPr>
          <p:cNvPr id="9" name="Picture 8" descr="A couple of women posing for a picture under a white awning&#10;&#10;AI-generated content may be incorrect.">
            <a:extLst>
              <a:ext uri="{FF2B5EF4-FFF2-40B4-BE49-F238E27FC236}">
                <a16:creationId xmlns:a16="http://schemas.microsoft.com/office/drawing/2014/main" id="{34996A27-CA3D-9486-1DDA-1BDCC599D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401" y="4165181"/>
            <a:ext cx="3463493" cy="4617991"/>
          </a:xfrm>
          <a:prstGeom prst="rect">
            <a:avLst/>
          </a:prstGeom>
        </p:spPr>
      </p:pic>
      <p:pic>
        <p:nvPicPr>
          <p:cNvPr id="13" name="Picture 12">
            <a:extLst>
              <a:ext uri="{FF2B5EF4-FFF2-40B4-BE49-F238E27FC236}">
                <a16:creationId xmlns:a16="http://schemas.microsoft.com/office/drawing/2014/main" id="{85CCABB3-7409-77B1-7D37-4781434104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14398" y="5248632"/>
            <a:ext cx="6954265" cy="2253863"/>
          </a:xfrm>
          <a:prstGeom prst="rect">
            <a:avLst/>
          </a:prstGeom>
        </p:spPr>
      </p:pic>
      <p:graphicFrame>
        <p:nvGraphicFramePr>
          <p:cNvPr id="14" name="Table 13">
            <a:extLst>
              <a:ext uri="{FF2B5EF4-FFF2-40B4-BE49-F238E27FC236}">
                <a16:creationId xmlns:a16="http://schemas.microsoft.com/office/drawing/2014/main" id="{84B128B2-5131-5424-FF3E-2F7D96A05E56}"/>
              </a:ext>
            </a:extLst>
          </p:cNvPr>
          <p:cNvGraphicFramePr>
            <a:graphicFrameLocks noGrp="1"/>
          </p:cNvGraphicFramePr>
          <p:nvPr>
            <p:extLst>
              <p:ext uri="{D42A27DB-BD31-4B8C-83A1-F6EECF244321}">
                <p14:modId xmlns:p14="http://schemas.microsoft.com/office/powerpoint/2010/main" val="1757764376"/>
              </p:ext>
            </p:extLst>
          </p:nvPr>
        </p:nvGraphicFramePr>
        <p:xfrm>
          <a:off x="914398" y="2228840"/>
          <a:ext cx="10394576" cy="1288688"/>
        </p:xfrm>
        <a:graphic>
          <a:graphicData uri="http://schemas.openxmlformats.org/drawingml/2006/table">
            <a:tbl>
              <a:tblPr firstRow="1" bandRow="1">
                <a:effectLst>
                  <a:outerShdw blurRad="50800" dist="38100" dir="2700000" algn="tl" rotWithShape="0">
                    <a:prstClr val="black">
                      <a:alpha val="40000"/>
                    </a:prstClr>
                  </a:outerShdw>
                </a:effectLst>
                <a:tableStyleId>{284E427A-3D55-4303-BF80-6455036E1DE7}</a:tableStyleId>
              </a:tblPr>
              <a:tblGrid>
                <a:gridCol w="2561641">
                  <a:extLst>
                    <a:ext uri="{9D8B030D-6E8A-4147-A177-3AD203B41FA5}">
                      <a16:colId xmlns:a16="http://schemas.microsoft.com/office/drawing/2014/main" val="2790750028"/>
                    </a:ext>
                  </a:extLst>
                </a:gridCol>
                <a:gridCol w="2151780">
                  <a:extLst>
                    <a:ext uri="{9D8B030D-6E8A-4147-A177-3AD203B41FA5}">
                      <a16:colId xmlns:a16="http://schemas.microsoft.com/office/drawing/2014/main" val="3064153798"/>
                    </a:ext>
                  </a:extLst>
                </a:gridCol>
                <a:gridCol w="1388979">
                  <a:extLst>
                    <a:ext uri="{9D8B030D-6E8A-4147-A177-3AD203B41FA5}">
                      <a16:colId xmlns:a16="http://schemas.microsoft.com/office/drawing/2014/main" val="3361454165"/>
                    </a:ext>
                  </a:extLst>
                </a:gridCol>
                <a:gridCol w="1423135">
                  <a:extLst>
                    <a:ext uri="{9D8B030D-6E8A-4147-A177-3AD203B41FA5}">
                      <a16:colId xmlns:a16="http://schemas.microsoft.com/office/drawing/2014/main" val="3302586468"/>
                    </a:ext>
                  </a:extLst>
                </a:gridCol>
                <a:gridCol w="1656530">
                  <a:extLst>
                    <a:ext uri="{9D8B030D-6E8A-4147-A177-3AD203B41FA5}">
                      <a16:colId xmlns:a16="http://schemas.microsoft.com/office/drawing/2014/main" val="884376568"/>
                    </a:ext>
                  </a:extLst>
                </a:gridCol>
                <a:gridCol w="1212511">
                  <a:extLst>
                    <a:ext uri="{9D8B030D-6E8A-4147-A177-3AD203B41FA5}">
                      <a16:colId xmlns:a16="http://schemas.microsoft.com/office/drawing/2014/main" val="1453080418"/>
                    </a:ext>
                  </a:extLst>
                </a:gridCol>
              </a:tblGrid>
              <a:tr h="607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Site</a:t>
                      </a:r>
                    </a:p>
                  </a:txBody>
                  <a:tcPr marL="72082" marR="72082" marT="36041" marB="36041"/>
                </a:tc>
                <a:tc>
                  <a:txBody>
                    <a:bodyPr/>
                    <a:lstStyle/>
                    <a:p>
                      <a:pPr algn="ctr"/>
                      <a:r>
                        <a:rPr lang="en-US" sz="2000">
                          <a:latin typeface="Abadi" panose="020B0604020104020204" pitchFamily="34" charset="0"/>
                        </a:rPr>
                        <a:t>Captain</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Trash (</a:t>
                      </a:r>
                      <a:r>
                        <a:rPr lang="en-US" sz="2000" err="1">
                          <a:latin typeface="Abadi" panose="020B0604020104020204" pitchFamily="34" charset="0"/>
                        </a:rPr>
                        <a:t>lbs</a:t>
                      </a:r>
                      <a:r>
                        <a:rPr lang="en-US" sz="2000">
                          <a:latin typeface="Abadi" panose="020B0604020104020204" pitchFamily="34" charset="0"/>
                        </a:rPr>
                        <a:t>)</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Volunteers</a:t>
                      </a:r>
                    </a:p>
                  </a:txBody>
                  <a:tcPr marL="72082" marR="72082" marT="36041" marB="3604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badi" panose="020B0604020104020204" pitchFamily="34" charset="0"/>
                        </a:rPr>
                        <a:t>Miles Covered</a:t>
                      </a:r>
                    </a:p>
                  </a:txBody>
                  <a:tcPr marL="72082" marR="72082" marT="36041" marB="36041"/>
                </a:tc>
                <a:tc>
                  <a:txBody>
                    <a:bodyPr/>
                    <a:lstStyle/>
                    <a:p>
                      <a:pPr algn="ctr"/>
                      <a:r>
                        <a:rPr lang="en-US" sz="2000">
                          <a:latin typeface="Abadi" panose="020B0604020104020204" pitchFamily="34" charset="0"/>
                        </a:rPr>
                        <a:t>District</a:t>
                      </a:r>
                    </a:p>
                  </a:txBody>
                  <a:tcPr marL="72082" marR="72082" marT="36041" marB="36041"/>
                </a:tc>
                <a:extLst>
                  <a:ext uri="{0D108BD9-81ED-4DB2-BD59-A6C34878D82A}">
                    <a16:rowId xmlns:a16="http://schemas.microsoft.com/office/drawing/2014/main" val="3031716614"/>
                  </a:ext>
                </a:extLst>
              </a:tr>
              <a:tr h="362875">
                <a:tc>
                  <a:txBody>
                    <a:bodyPr/>
                    <a:lstStyle/>
                    <a:p>
                      <a:pPr algn="ctr"/>
                      <a:r>
                        <a:rPr lang="en-US" sz="2000">
                          <a:latin typeface="Abadi" panose="020B0604020104020204" pitchFamily="34" charset="0"/>
                        </a:rPr>
                        <a:t>Edgar Thorning Park</a:t>
                      </a:r>
                    </a:p>
                  </a:txBody>
                  <a:tcPr marL="72082" marR="72082" marT="36041" marB="36041"/>
                </a:tc>
                <a:tc>
                  <a:txBody>
                    <a:bodyPr/>
                    <a:lstStyle/>
                    <a:p>
                      <a:pPr algn="ctr"/>
                      <a:r>
                        <a:rPr lang="en-US" sz="2000">
                          <a:latin typeface="Abadi" panose="020B0604020104020204" pitchFamily="34" charset="0"/>
                        </a:rPr>
                        <a:t>Heather Fernandez</a:t>
                      </a:r>
                    </a:p>
                  </a:txBody>
                  <a:tcPr marL="72082" marR="72082" marT="36041" marB="36041"/>
                </a:tc>
                <a:tc>
                  <a:txBody>
                    <a:bodyPr/>
                    <a:lstStyle/>
                    <a:p>
                      <a:pPr algn="ctr"/>
                      <a:r>
                        <a:rPr lang="en-US" sz="2000">
                          <a:latin typeface="Abadi" panose="020B0604020104020204" pitchFamily="34" charset="0"/>
                        </a:rPr>
                        <a:t>50</a:t>
                      </a:r>
                    </a:p>
                  </a:txBody>
                  <a:tcPr marL="72082" marR="72082" marT="36041" marB="36041"/>
                </a:tc>
                <a:tc>
                  <a:txBody>
                    <a:bodyPr/>
                    <a:lstStyle/>
                    <a:p>
                      <a:pPr algn="ctr"/>
                      <a:r>
                        <a:rPr lang="en-US" sz="2000">
                          <a:latin typeface="Abadi" panose="020B0604020104020204" pitchFamily="34" charset="0"/>
                        </a:rPr>
                        <a:t>14</a:t>
                      </a:r>
                    </a:p>
                  </a:txBody>
                  <a:tcPr marL="72082" marR="72082" marT="36041" marB="36041"/>
                </a:tc>
                <a:tc>
                  <a:txBody>
                    <a:bodyPr/>
                    <a:lstStyle/>
                    <a:p>
                      <a:pPr algn="ctr"/>
                      <a:r>
                        <a:rPr lang="en-US" sz="2000">
                          <a:latin typeface="Abadi" panose="020B0604020104020204" pitchFamily="34" charset="0"/>
                        </a:rPr>
                        <a:t>1</a:t>
                      </a:r>
                    </a:p>
                  </a:txBody>
                  <a:tcPr marL="72082" marR="72082" marT="36041" marB="36041"/>
                </a:tc>
                <a:tc>
                  <a:txBody>
                    <a:bodyPr/>
                    <a:lstStyle/>
                    <a:p>
                      <a:pPr algn="ctr"/>
                      <a:r>
                        <a:rPr lang="en-US" sz="2000">
                          <a:latin typeface="Abadi" panose="020B0604020104020204" pitchFamily="34" charset="0"/>
                        </a:rPr>
                        <a:t>5</a:t>
                      </a:r>
                    </a:p>
                  </a:txBody>
                  <a:tcPr marL="72082" marR="72082" marT="36041" marB="36041"/>
                </a:tc>
                <a:extLst>
                  <a:ext uri="{0D108BD9-81ED-4DB2-BD59-A6C34878D82A}">
                    <a16:rowId xmlns:a16="http://schemas.microsoft.com/office/drawing/2014/main" val="1329646733"/>
                  </a:ext>
                </a:extLst>
              </a:tr>
            </a:tbl>
          </a:graphicData>
        </a:graphic>
      </p:graphicFrame>
      <p:sp>
        <p:nvSpPr>
          <p:cNvPr id="2" name="Slide Number Placeholder 1">
            <a:extLst>
              <a:ext uri="{FF2B5EF4-FFF2-40B4-BE49-F238E27FC236}">
                <a16:creationId xmlns:a16="http://schemas.microsoft.com/office/drawing/2014/main" id="{2C69FBF7-0C50-ADC4-D9B9-B90A1FD390D2}"/>
              </a:ext>
            </a:extLst>
          </p:cNvPr>
          <p:cNvSpPr>
            <a:spLocks noGrp="1"/>
          </p:cNvSpPr>
          <p:nvPr>
            <p:ph type="sldNum" sz="quarter" idx="4"/>
          </p:nvPr>
        </p:nvSpPr>
        <p:spPr/>
        <p:txBody>
          <a:bodyPr/>
          <a:lstStyle/>
          <a:p>
            <a:pPr algn="ctr"/>
            <a:fld id="{08AB70BE-1769-45B8-85A6-0C837432C7E6}" type="slidenum">
              <a:rPr lang="en-US" sz="1755" smtClean="0">
                <a:latin typeface="Abadi" panose="020B0604020104020204" pitchFamily="34" charset="0"/>
              </a:rPr>
              <a:pPr algn="ctr"/>
              <a:t>9</a:t>
            </a:fld>
            <a:endParaRPr lang="en-US" sz="1755">
              <a:latin typeface="Abadi" panose="020B0604020104020204" pitchFamily="34" charset="0"/>
            </a:endParaRPr>
          </a:p>
        </p:txBody>
      </p:sp>
      <p:pic>
        <p:nvPicPr>
          <p:cNvPr id="3" name="Picture 2">
            <a:extLst>
              <a:ext uri="{FF2B5EF4-FFF2-40B4-BE49-F238E27FC236}">
                <a16:creationId xmlns:a16="http://schemas.microsoft.com/office/drawing/2014/main" id="{38B73092-EEB0-3700-3FA5-58143D6BF545}"/>
              </a:ext>
            </a:extLst>
          </p:cNvPr>
          <p:cNvPicPr>
            <a:picLocks noChangeAspect="1"/>
          </p:cNvPicPr>
          <p:nvPr/>
        </p:nvPicPr>
        <p:blipFill>
          <a:blip r:embed="rId6"/>
          <a:stretch>
            <a:fillRect/>
          </a:stretch>
        </p:blipFill>
        <p:spPr>
          <a:xfrm>
            <a:off x="-1" y="9573178"/>
            <a:ext cx="2523691" cy="1399621"/>
          </a:xfrm>
          <a:prstGeom prst="rect">
            <a:avLst/>
          </a:prstGeom>
        </p:spPr>
      </p:pic>
    </p:spTree>
    <p:extLst>
      <p:ext uri="{BB962C8B-B14F-4D97-AF65-F5344CB8AC3E}">
        <p14:creationId xmlns:p14="http://schemas.microsoft.com/office/powerpoint/2010/main" val="229942084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C5C2001-E626-4890-B405-22B5BD1CB05A}">
  <ds:schemaRefs>
    <ds:schemaRef ds:uri="http://schemas.microsoft.com/sharepoint/v3/contenttype/forms"/>
  </ds:schemaRefs>
</ds:datastoreItem>
</file>

<file path=customXml/itemProps2.xml><?xml version="1.0" encoding="utf-8"?>
<ds:datastoreItem xmlns:ds="http://schemas.openxmlformats.org/officeDocument/2006/customXml" ds:itemID="{55453AF4-4FB0-4B39-9296-55DED383E987}">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0D7C3E5-1734-4636-9EC5-AEB06BF1FB20}">
  <ds:schemaRefs>
    <ds:schemaRef ds:uri="http://schemas.microsoft.com/office/2006/documentManagement/types"/>
    <ds:schemaRef ds:uri="http://purl.org/dc/dcmitype/"/>
    <ds:schemaRef ds:uri="http://www.w3.org/XML/1998/namespace"/>
    <ds:schemaRef ds:uri="71af3243-3dd4-4a8d-8c0d-dd76da1f02a5"/>
    <ds:schemaRef ds:uri="http://schemas.microsoft.com/office/2006/metadata/properties"/>
    <ds:schemaRef ds:uri="http://schemas.microsoft.com/office/infopath/2007/PartnerControls"/>
    <ds:schemaRef ds:uri="16c05727-aa75-4e4a-9b5f-8a80a1165891"/>
    <ds:schemaRef ds:uri="http://purl.org/dc/elements/1.1/"/>
    <ds:schemaRef ds:uri="http://schemas.openxmlformats.org/package/2006/metadata/core-properties"/>
    <ds:schemaRef ds:uri="230e9df3-be65-4c73-a93b-d1236ebd677e"/>
    <ds:schemaRef ds:uri="http://schemas.microsoft.com/sharepoint/v3"/>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TM03457491[[fn=Metropolitan]]</Template>
  <TotalTime>224</TotalTime>
  <Words>483</Words>
  <Application>Microsoft Office PowerPoint</Application>
  <PresentationFormat>Custom</PresentationFormat>
  <Paragraphs>184</Paragraphs>
  <Slides>17</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Abadi</vt:lpstr>
      <vt:lpstr>Arial</vt:lpstr>
      <vt:lpstr>Arial Nova Light</vt:lpstr>
      <vt:lpstr>Arial,Sans-Serif</vt:lpstr>
      <vt:lpstr>Calibri</vt:lpstr>
      <vt:lpstr>Elephant</vt:lpstr>
      <vt:lpstr>ModOverlayVTI</vt:lpstr>
      <vt:lpstr>Acrobat Document</vt:lpstr>
      <vt:lpstr> San Joaquin County’s 26th Annual Coastal Cleanup Day  Event Date: September 20, 2025 · 9 AM-12 PM</vt:lpstr>
      <vt:lpstr>Introduction to Coastal Cleanup</vt:lpstr>
      <vt:lpstr>How It Works</vt:lpstr>
      <vt:lpstr>PowerPoint Presentation</vt:lpstr>
      <vt:lpstr>PowerPoint Presentation</vt:lpstr>
      <vt:lpstr>PowerPoint Presentation</vt:lpstr>
      <vt:lpstr>American Legion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 Highlights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Centeno, Selinda [PW]</dc:creator>
  <cp:lastModifiedBy>Centeno, Selinda [PW]</cp:lastModifiedBy>
  <cp:revision>2</cp:revision>
  <dcterms:created xsi:type="dcterms:W3CDTF">2025-07-29T22:30:43Z</dcterms:created>
  <dcterms:modified xsi:type="dcterms:W3CDTF">2025-10-15T23:12:33Z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