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71" r:id="rId2"/>
  </p:sldMasterIdLst>
  <p:notesMasterIdLst>
    <p:notesMasterId r:id="rId26"/>
  </p:notesMasterIdLst>
  <p:handoutMasterIdLst>
    <p:handoutMasterId r:id="rId27"/>
  </p:handoutMasterIdLst>
  <p:sldIdLst>
    <p:sldId id="668" r:id="rId3"/>
    <p:sldId id="852" r:id="rId4"/>
    <p:sldId id="879" r:id="rId5"/>
    <p:sldId id="880" r:id="rId6"/>
    <p:sldId id="899" r:id="rId7"/>
    <p:sldId id="895" r:id="rId8"/>
    <p:sldId id="886" r:id="rId9"/>
    <p:sldId id="893" r:id="rId10"/>
    <p:sldId id="894" r:id="rId11"/>
    <p:sldId id="892" r:id="rId12"/>
    <p:sldId id="891" r:id="rId13"/>
    <p:sldId id="790" r:id="rId14"/>
    <p:sldId id="877" r:id="rId15"/>
    <p:sldId id="888" r:id="rId16"/>
    <p:sldId id="889" r:id="rId17"/>
    <p:sldId id="890" r:id="rId18"/>
    <p:sldId id="896" r:id="rId19"/>
    <p:sldId id="897" r:id="rId20"/>
    <p:sldId id="898" r:id="rId21"/>
    <p:sldId id="845" r:id="rId22"/>
    <p:sldId id="884" r:id="rId23"/>
    <p:sldId id="881" r:id="rId24"/>
    <p:sldId id="900" r:id="rId25"/>
  </p:sldIdLst>
  <p:sldSz cx="12192000" cy="6858000"/>
  <p:notesSz cx="7026275" cy="9312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A80E83D-DBE8-5056-9C2D-CC7766658AEB}" name="Finnegan, Emily" initials="FE" userId="S::Emily.Finnegan@stantec.com::3fbc3b10-54c7-429e-9b2f-915b124725bc" providerId="AD"/>
  <p188:author id="{5E5D9146-E2C8-BF96-BB92-835E2885C069}" name="Pringle, Kirsten" initials="PK" userId="S::kirsten.pringle@stantec.com::47d74c32-5b0c-463c-a051-c7d9ad0999b8" providerId="AD"/>
  <p188:author id="{EE4D704C-597D-2A91-E2A7-062F87AA3127}" name="Couch, Ashley [PW]" initials="AC" userId="S::acouch@sjgov.net::56121a0d-a6fb-4a89-9c4d-958717b9f7da" providerId="AD"/>
  <p188:author id="{063E43A0-211E-B967-827B-2D969F80A2F9}" name="Cornelius, Michael" initials="MC" userId="S::miccor1084@geiconsultants.com::42afcd6a-1b18-4b84-b8e5-1329bda72e9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63D"/>
    <a:srgbClr val="4C837A"/>
    <a:srgbClr val="432D01"/>
    <a:srgbClr val="04253A"/>
    <a:srgbClr val="3170A0"/>
    <a:srgbClr val="E1DDBF"/>
    <a:srgbClr val="ED7000"/>
    <a:srgbClr val="005864"/>
    <a:srgbClr val="EA16E5"/>
    <a:srgbClr val="2222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07D6AC-164D-4361-97FA-AC9B17208EE1}" v="47" dt="2026-05-20T09:11:53.2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23" autoAdjust="0"/>
    <p:restoredTop sz="83172" autoAdjust="0"/>
  </p:normalViewPr>
  <p:slideViewPr>
    <p:cSldViewPr>
      <p:cViewPr>
        <p:scale>
          <a:sx n="80" d="100"/>
          <a:sy n="80" d="100"/>
        </p:scale>
        <p:origin x="612" y="270"/>
      </p:cViewPr>
      <p:guideLst>
        <p:guide orient="horz" pos="2160"/>
        <p:guide pos="3840"/>
      </p:guideLst>
    </p:cSldViewPr>
  </p:slideViewPr>
  <p:notesTextViewPr>
    <p:cViewPr>
      <p:scale>
        <a:sx n="3" d="2"/>
        <a:sy n="3" d="2"/>
      </p:scale>
      <p:origin x="0" y="0"/>
    </p:cViewPr>
  </p:notesTextViewPr>
  <p:sorterViewPr>
    <p:cViewPr>
      <p:scale>
        <a:sx n="136" d="100"/>
        <a:sy n="136" d="100"/>
      </p:scale>
      <p:origin x="0" y="-1092"/>
    </p:cViewPr>
  </p:sorterViewPr>
  <p:notesViewPr>
    <p:cSldViewPr showGuides="1">
      <p:cViewPr varScale="1">
        <p:scale>
          <a:sx n="89" d="100"/>
          <a:sy n="89" d="100"/>
        </p:scale>
        <p:origin x="2592"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8/10/relationships/authors" Targe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theme" Target="theme/theme1.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uch, Ashley [PW]" userId="56121a0d-a6fb-4a89-9c4d-958717b9f7da" providerId="ADAL" clId="{B5D63361-97AF-417A-8EB3-77FB99F41087}"/>
    <pc:docChg chg="undo redo custSel addSld modSld sldOrd">
      <pc:chgData name="Couch, Ashley [PW]" userId="56121a0d-a6fb-4a89-9c4d-958717b9f7da" providerId="ADAL" clId="{B5D63361-97AF-417A-8EB3-77FB99F41087}" dt="2026-05-20T10:12:54.023" v="778" actId="1035"/>
      <pc:docMkLst>
        <pc:docMk/>
      </pc:docMkLst>
      <pc:sldChg chg="modSp mod">
        <pc:chgData name="Couch, Ashley [PW]" userId="56121a0d-a6fb-4a89-9c4d-958717b9f7da" providerId="ADAL" clId="{B5D63361-97AF-417A-8EB3-77FB99F41087}" dt="2026-05-20T09:20:31.702" v="529" actId="1036"/>
        <pc:sldMkLst>
          <pc:docMk/>
          <pc:sldMk cId="3624522360" sldId="668"/>
        </pc:sldMkLst>
        <pc:spChg chg="mod">
          <ac:chgData name="Couch, Ashley [PW]" userId="56121a0d-a6fb-4a89-9c4d-958717b9f7da" providerId="ADAL" clId="{B5D63361-97AF-417A-8EB3-77FB99F41087}" dt="2026-05-20T09:20:31.702" v="529" actId="1036"/>
          <ac:spMkLst>
            <pc:docMk/>
            <pc:sldMk cId="3624522360" sldId="668"/>
            <ac:spMk id="2" creationId="{00000000-0000-0000-0000-000000000000}"/>
          </ac:spMkLst>
        </pc:spChg>
      </pc:sldChg>
      <pc:sldChg chg="addSp modSp mod">
        <pc:chgData name="Couch, Ashley [PW]" userId="56121a0d-a6fb-4a89-9c4d-958717b9f7da" providerId="ADAL" clId="{B5D63361-97AF-417A-8EB3-77FB99F41087}" dt="2026-05-20T08:53:01.501" v="477" actId="12788"/>
        <pc:sldMkLst>
          <pc:docMk/>
          <pc:sldMk cId="3213191653" sldId="790"/>
        </pc:sldMkLst>
        <pc:spChg chg="mod">
          <ac:chgData name="Couch, Ashley [PW]" userId="56121a0d-a6fb-4a89-9c4d-958717b9f7da" providerId="ADAL" clId="{B5D63361-97AF-417A-8EB3-77FB99F41087}" dt="2026-05-20T08:53:01.501" v="477" actId="12788"/>
          <ac:spMkLst>
            <pc:docMk/>
            <pc:sldMk cId="3213191653" sldId="790"/>
            <ac:spMk id="2" creationId="{00000000-0000-0000-0000-000000000000}"/>
          </ac:spMkLst>
        </pc:spChg>
        <pc:spChg chg="mod">
          <ac:chgData name="Couch, Ashley [PW]" userId="56121a0d-a6fb-4a89-9c4d-958717b9f7da" providerId="ADAL" clId="{B5D63361-97AF-417A-8EB3-77FB99F41087}" dt="2026-05-20T08:52:53.381" v="476" actId="12788"/>
          <ac:spMkLst>
            <pc:docMk/>
            <pc:sldMk cId="3213191653" sldId="790"/>
            <ac:spMk id="3" creationId="{7D41BEF5-0F33-7F6E-60D7-6FF246053CFE}"/>
          </ac:spMkLst>
        </pc:spChg>
        <pc:picChg chg="add mod">
          <ac:chgData name="Couch, Ashley [PW]" userId="56121a0d-a6fb-4a89-9c4d-958717b9f7da" providerId="ADAL" clId="{B5D63361-97AF-417A-8EB3-77FB99F41087}" dt="2026-05-19T12:15:56.310" v="20"/>
          <ac:picMkLst>
            <pc:docMk/>
            <pc:sldMk cId="3213191653" sldId="790"/>
            <ac:picMk id="4" creationId="{078AA0E4-B33E-637C-971B-0BCDC45F59FC}"/>
          </ac:picMkLst>
        </pc:picChg>
      </pc:sldChg>
      <pc:sldChg chg="addSp delSp modSp mod">
        <pc:chgData name="Couch, Ashley [PW]" userId="56121a0d-a6fb-4a89-9c4d-958717b9f7da" providerId="ADAL" clId="{B5D63361-97AF-417A-8EB3-77FB99F41087}" dt="2026-05-20T10:10:06.624" v="772" actId="1038"/>
        <pc:sldMkLst>
          <pc:docMk/>
          <pc:sldMk cId="4026071116" sldId="852"/>
        </pc:sldMkLst>
        <pc:spChg chg="mod">
          <ac:chgData name="Couch, Ashley [PW]" userId="56121a0d-a6fb-4a89-9c4d-958717b9f7da" providerId="ADAL" clId="{B5D63361-97AF-417A-8EB3-77FB99F41087}" dt="2026-05-20T10:08:32.019" v="760" actId="1076"/>
          <ac:spMkLst>
            <pc:docMk/>
            <pc:sldMk cId="4026071116" sldId="852"/>
            <ac:spMk id="2" creationId="{3D835D75-82F6-D2E5-B6E6-7A60D4C9E8FC}"/>
          </ac:spMkLst>
        </pc:spChg>
        <pc:spChg chg="mod">
          <ac:chgData name="Couch, Ashley [PW]" userId="56121a0d-a6fb-4a89-9c4d-958717b9f7da" providerId="ADAL" clId="{B5D63361-97AF-417A-8EB3-77FB99F41087}" dt="2026-05-20T06:55:02.911" v="340" actId="1035"/>
          <ac:spMkLst>
            <pc:docMk/>
            <pc:sldMk cId="4026071116" sldId="852"/>
            <ac:spMk id="3" creationId="{0E2D62E7-280A-15B4-FCAC-18378CE9F5DC}"/>
          </ac:spMkLst>
        </pc:spChg>
        <pc:picChg chg="del">
          <ac:chgData name="Couch, Ashley [PW]" userId="56121a0d-a6fb-4a89-9c4d-958717b9f7da" providerId="ADAL" clId="{B5D63361-97AF-417A-8EB3-77FB99F41087}" dt="2026-05-19T12:12:35.714" v="1" actId="478"/>
          <ac:picMkLst>
            <pc:docMk/>
            <pc:sldMk cId="4026071116" sldId="852"/>
            <ac:picMk id="4" creationId="{2298F470-B1EE-AC31-414E-BC190167D66B}"/>
          </ac:picMkLst>
        </pc:picChg>
        <pc:picChg chg="add mod">
          <ac:chgData name="Couch, Ashley [PW]" userId="56121a0d-a6fb-4a89-9c4d-958717b9f7da" providerId="ADAL" clId="{B5D63361-97AF-417A-8EB3-77FB99F41087}" dt="2026-05-19T12:12:44.783" v="3"/>
          <ac:picMkLst>
            <pc:docMk/>
            <pc:sldMk cId="4026071116" sldId="852"/>
            <ac:picMk id="5" creationId="{824BDED6-FC8A-5671-203A-984463ECE712}"/>
          </ac:picMkLst>
        </pc:picChg>
        <pc:picChg chg="add mod">
          <ac:chgData name="Couch, Ashley [PW]" userId="56121a0d-a6fb-4a89-9c4d-958717b9f7da" providerId="ADAL" clId="{B5D63361-97AF-417A-8EB3-77FB99F41087}" dt="2026-05-20T10:10:06.624" v="772" actId="1038"/>
          <ac:picMkLst>
            <pc:docMk/>
            <pc:sldMk cId="4026071116" sldId="852"/>
            <ac:picMk id="6" creationId="{90BFF99D-CF8C-7561-9BD0-A4EA7B4E88E4}"/>
          </ac:picMkLst>
        </pc:picChg>
      </pc:sldChg>
      <pc:sldChg chg="addSp delSp modSp mod">
        <pc:chgData name="Couch, Ashley [PW]" userId="56121a0d-a6fb-4a89-9c4d-958717b9f7da" providerId="ADAL" clId="{B5D63361-97AF-417A-8EB3-77FB99F41087}" dt="2026-05-20T05:21:11.528" v="160" actId="255"/>
        <pc:sldMkLst>
          <pc:docMk/>
          <pc:sldMk cId="1715840406" sldId="879"/>
        </pc:sldMkLst>
        <pc:spChg chg="mod">
          <ac:chgData name="Couch, Ashley [PW]" userId="56121a0d-a6fb-4a89-9c4d-958717b9f7da" providerId="ADAL" clId="{B5D63361-97AF-417A-8EB3-77FB99F41087}" dt="2026-05-20T04:59:51.461" v="156" actId="14100"/>
          <ac:spMkLst>
            <pc:docMk/>
            <pc:sldMk cId="1715840406" sldId="879"/>
            <ac:spMk id="2" creationId="{B349ABAF-B268-1F8D-885D-B48321B51C02}"/>
          </ac:spMkLst>
        </pc:spChg>
        <pc:spChg chg="mod">
          <ac:chgData name="Couch, Ashley [PW]" userId="56121a0d-a6fb-4a89-9c4d-958717b9f7da" providerId="ADAL" clId="{B5D63361-97AF-417A-8EB3-77FB99F41087}" dt="2026-05-20T05:21:11.528" v="160" actId="255"/>
          <ac:spMkLst>
            <pc:docMk/>
            <pc:sldMk cId="1715840406" sldId="879"/>
            <ac:spMk id="3" creationId="{B697202A-BD52-8D61-841F-698A28A4CE18}"/>
          </ac:spMkLst>
        </pc:spChg>
        <pc:picChg chg="del">
          <ac:chgData name="Couch, Ashley [PW]" userId="56121a0d-a6fb-4a89-9c4d-958717b9f7da" providerId="ADAL" clId="{B5D63361-97AF-417A-8EB3-77FB99F41087}" dt="2026-05-19T12:12:37.348" v="2" actId="478"/>
          <ac:picMkLst>
            <pc:docMk/>
            <pc:sldMk cId="1715840406" sldId="879"/>
            <ac:picMk id="4" creationId="{5163A81E-01B4-3512-B1DD-EA2CD24786F3}"/>
          </ac:picMkLst>
        </pc:picChg>
        <pc:picChg chg="add mod">
          <ac:chgData name="Couch, Ashley [PW]" userId="56121a0d-a6fb-4a89-9c4d-958717b9f7da" providerId="ADAL" clId="{B5D63361-97AF-417A-8EB3-77FB99F41087}" dt="2026-05-19T12:12:50.485" v="4"/>
          <ac:picMkLst>
            <pc:docMk/>
            <pc:sldMk cId="1715840406" sldId="879"/>
            <ac:picMk id="5" creationId="{23D5F4A7-8314-ADC7-0D31-0F46FFA9841E}"/>
          </ac:picMkLst>
        </pc:picChg>
        <pc:picChg chg="add mod">
          <ac:chgData name="Couch, Ashley [PW]" userId="56121a0d-a6fb-4a89-9c4d-958717b9f7da" providerId="ADAL" clId="{B5D63361-97AF-417A-8EB3-77FB99F41087}" dt="2026-05-20T04:57:02.020" v="152" actId="12789"/>
          <ac:picMkLst>
            <pc:docMk/>
            <pc:sldMk cId="1715840406" sldId="879"/>
            <ac:picMk id="6" creationId="{D405175D-DCD1-D0F1-2591-0E4E8874165D}"/>
          </ac:picMkLst>
        </pc:picChg>
      </pc:sldChg>
      <pc:sldChg chg="addSp modSp mod">
        <pc:chgData name="Couch, Ashley [PW]" userId="56121a0d-a6fb-4a89-9c4d-958717b9f7da" providerId="ADAL" clId="{B5D63361-97AF-417A-8EB3-77FB99F41087}" dt="2026-05-20T06:21:46.571" v="322" actId="14100"/>
        <pc:sldMkLst>
          <pc:docMk/>
          <pc:sldMk cId="2892198511" sldId="880"/>
        </pc:sldMkLst>
        <pc:spChg chg="mod">
          <ac:chgData name="Couch, Ashley [PW]" userId="56121a0d-a6fb-4a89-9c4d-958717b9f7da" providerId="ADAL" clId="{B5D63361-97AF-417A-8EB3-77FB99F41087}" dt="2026-05-20T06:21:46.571" v="322" actId="14100"/>
          <ac:spMkLst>
            <pc:docMk/>
            <pc:sldMk cId="2892198511" sldId="880"/>
            <ac:spMk id="2" creationId="{9B76BC3F-E2E4-95C4-4235-9CC614D0B57B}"/>
          </ac:spMkLst>
        </pc:spChg>
        <pc:spChg chg="mod">
          <ac:chgData name="Couch, Ashley [PW]" userId="56121a0d-a6fb-4a89-9c4d-958717b9f7da" providerId="ADAL" clId="{B5D63361-97AF-417A-8EB3-77FB99F41087}" dt="2026-05-20T05:20:57.834" v="159" actId="255"/>
          <ac:spMkLst>
            <pc:docMk/>
            <pc:sldMk cId="2892198511" sldId="880"/>
            <ac:spMk id="3" creationId="{A7C05613-6B0B-BFAE-70B8-01D9A4B53A70}"/>
          </ac:spMkLst>
        </pc:spChg>
        <pc:picChg chg="add mod">
          <ac:chgData name="Couch, Ashley [PW]" userId="56121a0d-a6fb-4a89-9c4d-958717b9f7da" providerId="ADAL" clId="{B5D63361-97AF-417A-8EB3-77FB99F41087}" dt="2026-05-20T05:22:13.875" v="162" actId="1035"/>
          <ac:picMkLst>
            <pc:docMk/>
            <pc:sldMk cId="2892198511" sldId="880"/>
            <ac:picMk id="5" creationId="{34CDF07D-7FF1-8678-9FE4-CD2146656190}"/>
          </ac:picMkLst>
        </pc:picChg>
      </pc:sldChg>
      <pc:sldChg chg="addSp delSp modSp add mod ord">
        <pc:chgData name="Couch, Ashley [PW]" userId="56121a0d-a6fb-4a89-9c4d-958717b9f7da" providerId="ADAL" clId="{B5D63361-97AF-417A-8EB3-77FB99F41087}" dt="2026-05-20T06:31:10.681" v="331"/>
        <pc:sldMkLst>
          <pc:docMk/>
          <pc:sldMk cId="936975849" sldId="886"/>
        </pc:sldMkLst>
        <pc:spChg chg="mod">
          <ac:chgData name="Couch, Ashley [PW]" userId="56121a0d-a6fb-4a89-9c4d-958717b9f7da" providerId="ADAL" clId="{B5D63361-97AF-417A-8EB3-77FB99F41087}" dt="2026-05-20T06:25:12.856" v="325" actId="6549"/>
          <ac:spMkLst>
            <pc:docMk/>
            <pc:sldMk cId="936975849" sldId="886"/>
            <ac:spMk id="3" creationId="{206F6E90-9CD4-29B2-DE74-942C56A0A6F1}"/>
          </ac:spMkLst>
        </pc:spChg>
        <pc:picChg chg="del">
          <ac:chgData name="Couch, Ashley [PW]" userId="56121a0d-a6fb-4a89-9c4d-958717b9f7da" providerId="ADAL" clId="{B5D63361-97AF-417A-8EB3-77FB99F41087}" dt="2026-05-20T06:26:44.521" v="328" actId="478"/>
          <ac:picMkLst>
            <pc:docMk/>
            <pc:sldMk cId="936975849" sldId="886"/>
            <ac:picMk id="2" creationId="{E97A25F5-C5F5-18DD-1B43-2B55DAD24C2F}"/>
          </ac:picMkLst>
        </pc:picChg>
        <pc:picChg chg="add mod">
          <ac:chgData name="Couch, Ashley [PW]" userId="56121a0d-a6fb-4a89-9c4d-958717b9f7da" providerId="ADAL" clId="{B5D63361-97AF-417A-8EB3-77FB99F41087}" dt="2026-05-20T06:27:05.969" v="330" actId="12788"/>
          <ac:picMkLst>
            <pc:docMk/>
            <pc:sldMk cId="936975849" sldId="886"/>
            <ac:picMk id="4" creationId="{6488F383-9CA6-0F63-1593-E6EC3C6A8264}"/>
          </ac:picMkLst>
        </pc:picChg>
        <pc:picChg chg="add mod">
          <ac:chgData name="Couch, Ashley [PW]" userId="56121a0d-a6fb-4a89-9c4d-958717b9f7da" providerId="ADAL" clId="{B5D63361-97AF-417A-8EB3-77FB99F41087}" dt="2026-05-20T06:31:10.681" v="331"/>
          <ac:picMkLst>
            <pc:docMk/>
            <pc:sldMk cId="936975849" sldId="886"/>
            <ac:picMk id="5" creationId="{A7868DEE-1AC6-162C-D5B4-415AB33D97B3}"/>
          </ac:picMkLst>
        </pc:picChg>
      </pc:sldChg>
      <pc:sldChg chg="addSp delSp modSp mod ord">
        <pc:chgData name="Couch, Ashley [PW]" userId="56121a0d-a6fb-4a89-9c4d-958717b9f7da" providerId="ADAL" clId="{B5D63361-97AF-417A-8EB3-77FB99F41087}" dt="2026-05-20T07:35:48.700" v="385"/>
        <pc:sldMkLst>
          <pc:docMk/>
          <pc:sldMk cId="290877113" sldId="888"/>
        </pc:sldMkLst>
        <pc:picChg chg="add mod">
          <ac:chgData name="Couch, Ashley [PW]" userId="56121a0d-a6fb-4a89-9c4d-958717b9f7da" providerId="ADAL" clId="{B5D63361-97AF-417A-8EB3-77FB99F41087}" dt="2026-05-19T12:14:37.075" v="10"/>
          <ac:picMkLst>
            <pc:docMk/>
            <pc:sldMk cId="290877113" sldId="888"/>
            <ac:picMk id="3" creationId="{39DB6450-F4F0-7253-E51B-798B704FA7F9}"/>
          </ac:picMkLst>
        </pc:picChg>
        <pc:picChg chg="del">
          <ac:chgData name="Couch, Ashley [PW]" userId="56121a0d-a6fb-4a89-9c4d-958717b9f7da" providerId="ADAL" clId="{B5D63361-97AF-417A-8EB3-77FB99F41087}" dt="2026-05-19T12:14:30.579" v="9" actId="478"/>
          <ac:picMkLst>
            <pc:docMk/>
            <pc:sldMk cId="290877113" sldId="888"/>
            <ac:picMk id="4" creationId="{80E59BCC-9408-AE75-E789-D25E27AEBF46}"/>
          </ac:picMkLst>
        </pc:picChg>
      </pc:sldChg>
      <pc:sldChg chg="addSp delSp modSp mod ord">
        <pc:chgData name="Couch, Ashley [PW]" userId="56121a0d-a6fb-4a89-9c4d-958717b9f7da" providerId="ADAL" clId="{B5D63361-97AF-417A-8EB3-77FB99F41087}" dt="2026-05-20T07:42:15.158" v="387"/>
        <pc:sldMkLst>
          <pc:docMk/>
          <pc:sldMk cId="2444725539" sldId="889"/>
        </pc:sldMkLst>
        <pc:picChg chg="add mod">
          <ac:chgData name="Couch, Ashley [PW]" userId="56121a0d-a6fb-4a89-9c4d-958717b9f7da" providerId="ADAL" clId="{B5D63361-97AF-417A-8EB3-77FB99F41087}" dt="2026-05-19T12:15:15.894" v="14"/>
          <ac:picMkLst>
            <pc:docMk/>
            <pc:sldMk cId="2444725539" sldId="889"/>
            <ac:picMk id="3" creationId="{3D217435-8DC7-918F-A351-ABC283537C6B}"/>
          </ac:picMkLst>
        </pc:picChg>
        <pc:picChg chg="del">
          <ac:chgData name="Couch, Ashley [PW]" userId="56121a0d-a6fb-4a89-9c4d-958717b9f7da" providerId="ADAL" clId="{B5D63361-97AF-417A-8EB3-77FB99F41087}" dt="2026-05-19T12:15:13.707" v="13" actId="478"/>
          <ac:picMkLst>
            <pc:docMk/>
            <pc:sldMk cId="2444725539" sldId="889"/>
            <ac:picMk id="4" creationId="{30142202-94A3-165F-5BCF-C6B5ECE42E34}"/>
          </ac:picMkLst>
        </pc:picChg>
      </pc:sldChg>
      <pc:sldChg chg="addSp modSp ord">
        <pc:chgData name="Couch, Ashley [PW]" userId="56121a0d-a6fb-4a89-9c4d-958717b9f7da" providerId="ADAL" clId="{B5D63361-97AF-417A-8EB3-77FB99F41087}" dt="2026-05-20T08:17:47.405" v="441"/>
        <pc:sldMkLst>
          <pc:docMk/>
          <pc:sldMk cId="934344418" sldId="890"/>
        </pc:sldMkLst>
        <pc:picChg chg="add mod">
          <ac:chgData name="Couch, Ashley [PW]" userId="56121a0d-a6fb-4a89-9c4d-958717b9f7da" providerId="ADAL" clId="{B5D63361-97AF-417A-8EB3-77FB99F41087}" dt="2026-05-19T12:15:27.473" v="17"/>
          <ac:picMkLst>
            <pc:docMk/>
            <pc:sldMk cId="934344418" sldId="890"/>
            <ac:picMk id="5" creationId="{5294029E-01BE-F66C-4E09-B1C9C11516BD}"/>
          </ac:picMkLst>
        </pc:picChg>
      </pc:sldChg>
      <pc:sldChg chg="addSp delSp modSp mod">
        <pc:chgData name="Couch, Ashley [PW]" userId="56121a0d-a6fb-4a89-9c4d-958717b9f7da" providerId="ADAL" clId="{B5D63361-97AF-417A-8EB3-77FB99F41087}" dt="2026-05-20T09:22:39.344" v="531" actId="255"/>
        <pc:sldMkLst>
          <pc:docMk/>
          <pc:sldMk cId="2483510583" sldId="891"/>
        </pc:sldMkLst>
        <pc:spChg chg="mod">
          <ac:chgData name="Couch, Ashley [PW]" userId="56121a0d-a6fb-4a89-9c4d-958717b9f7da" providerId="ADAL" clId="{B5D63361-97AF-417A-8EB3-77FB99F41087}" dt="2026-05-20T09:12:49.149" v="514" actId="1036"/>
          <ac:spMkLst>
            <pc:docMk/>
            <pc:sldMk cId="2483510583" sldId="891"/>
            <ac:spMk id="5" creationId="{E347BD24-531D-FEE1-75B1-73BB6223BD91}"/>
          </ac:spMkLst>
        </pc:spChg>
        <pc:graphicFrameChg chg="mod modGraphic">
          <ac:chgData name="Couch, Ashley [PW]" userId="56121a0d-a6fb-4a89-9c4d-958717b9f7da" providerId="ADAL" clId="{B5D63361-97AF-417A-8EB3-77FB99F41087}" dt="2026-05-20T09:22:39.344" v="531" actId="255"/>
          <ac:graphicFrameMkLst>
            <pc:docMk/>
            <pc:sldMk cId="2483510583" sldId="891"/>
            <ac:graphicFrameMk id="2" creationId="{1E65B0B1-562C-C6A1-A4DE-1A64F7C01D30}"/>
          </ac:graphicFrameMkLst>
        </pc:graphicFrameChg>
        <pc:picChg chg="add del mod">
          <ac:chgData name="Couch, Ashley [PW]" userId="56121a0d-a6fb-4a89-9c4d-958717b9f7da" providerId="ADAL" clId="{B5D63361-97AF-417A-8EB3-77FB99F41087}" dt="2026-05-20T08:59:02.495" v="490" actId="478"/>
          <ac:picMkLst>
            <pc:docMk/>
            <pc:sldMk cId="2483510583" sldId="891"/>
            <ac:picMk id="3" creationId="{34FFB63D-1C05-2EFD-EC21-8D3CD203EAE5}"/>
          </ac:picMkLst>
        </pc:picChg>
      </pc:sldChg>
      <pc:sldChg chg="addSp delSp modSp mod">
        <pc:chgData name="Couch, Ashley [PW]" userId="56121a0d-a6fb-4a89-9c4d-958717b9f7da" providerId="ADAL" clId="{B5D63361-97AF-417A-8EB3-77FB99F41087}" dt="2026-05-20T08:57:23.204" v="482" actId="1035"/>
        <pc:sldMkLst>
          <pc:docMk/>
          <pc:sldMk cId="1569827266" sldId="892"/>
        </pc:sldMkLst>
        <pc:spChg chg="mod">
          <ac:chgData name="Couch, Ashley [PW]" userId="56121a0d-a6fb-4a89-9c4d-958717b9f7da" providerId="ADAL" clId="{B5D63361-97AF-417A-8EB3-77FB99F41087}" dt="2026-05-20T08:57:23.204" v="482" actId="1035"/>
          <ac:spMkLst>
            <pc:docMk/>
            <pc:sldMk cId="1569827266" sldId="892"/>
            <ac:spMk id="3" creationId="{D64BFE8F-8972-2050-4940-830CE5D5AB29}"/>
          </ac:spMkLst>
        </pc:spChg>
        <pc:picChg chg="add mod">
          <ac:chgData name="Couch, Ashley [PW]" userId="56121a0d-a6fb-4a89-9c4d-958717b9f7da" providerId="ADAL" clId="{B5D63361-97AF-417A-8EB3-77FB99F41087}" dt="2026-05-19T12:15:39.209" v="18"/>
          <ac:picMkLst>
            <pc:docMk/>
            <pc:sldMk cId="1569827266" sldId="892"/>
            <ac:picMk id="2" creationId="{BC0260D1-9031-9E71-FC6D-F9DE15BE1C3B}"/>
          </ac:picMkLst>
        </pc:picChg>
        <pc:picChg chg="mod">
          <ac:chgData name="Couch, Ashley [PW]" userId="56121a0d-a6fb-4a89-9c4d-958717b9f7da" providerId="ADAL" clId="{B5D63361-97AF-417A-8EB3-77FB99F41087}" dt="2026-05-20T08:54:44.158" v="481" actId="1036"/>
          <ac:picMkLst>
            <pc:docMk/>
            <pc:sldMk cId="1569827266" sldId="892"/>
            <ac:picMk id="5" creationId="{92AED99B-1B17-BA39-B732-9142FCE98094}"/>
          </ac:picMkLst>
        </pc:picChg>
        <pc:picChg chg="mod">
          <ac:chgData name="Couch, Ashley [PW]" userId="56121a0d-a6fb-4a89-9c4d-958717b9f7da" providerId="ADAL" clId="{B5D63361-97AF-417A-8EB3-77FB99F41087}" dt="2026-05-20T08:22:47.634" v="443" actId="14100"/>
          <ac:picMkLst>
            <pc:docMk/>
            <pc:sldMk cId="1569827266" sldId="892"/>
            <ac:picMk id="6" creationId="{2724068F-A7E7-04DE-9626-05BCB9C54E79}"/>
          </ac:picMkLst>
        </pc:picChg>
        <pc:picChg chg="del">
          <ac:chgData name="Couch, Ashley [PW]" userId="56121a0d-a6fb-4a89-9c4d-958717b9f7da" providerId="ADAL" clId="{B5D63361-97AF-417A-8EB3-77FB99F41087}" dt="2026-05-20T08:25:20.257" v="445" actId="478"/>
          <ac:picMkLst>
            <pc:docMk/>
            <pc:sldMk cId="1569827266" sldId="892"/>
            <ac:picMk id="8" creationId="{5D4351CF-3B5F-C87C-68D4-D7B39865BBDD}"/>
          </ac:picMkLst>
        </pc:picChg>
      </pc:sldChg>
      <pc:sldChg chg="addSp delSp modSp mod">
        <pc:chgData name="Couch, Ashley [PW]" userId="56121a0d-a6fb-4a89-9c4d-958717b9f7da" providerId="ADAL" clId="{B5D63361-97AF-417A-8EB3-77FB99F41087}" dt="2026-05-20T08:00:44.646" v="409" actId="12789"/>
        <pc:sldMkLst>
          <pc:docMk/>
          <pc:sldMk cId="3206422453" sldId="893"/>
        </pc:sldMkLst>
        <pc:spChg chg="del">
          <ac:chgData name="Couch, Ashley [PW]" userId="56121a0d-a6fb-4a89-9c4d-958717b9f7da" providerId="ADAL" clId="{B5D63361-97AF-417A-8EB3-77FB99F41087}" dt="2026-05-20T07:52:04.977" v="390" actId="478"/>
          <ac:spMkLst>
            <pc:docMk/>
            <pc:sldMk cId="3206422453" sldId="893"/>
            <ac:spMk id="2" creationId="{277499FE-E561-11FF-76F8-586E02D1CAAA}"/>
          </ac:spMkLst>
        </pc:spChg>
        <pc:spChg chg="add mod">
          <ac:chgData name="Couch, Ashley [PW]" userId="56121a0d-a6fb-4a89-9c4d-958717b9f7da" providerId="ADAL" clId="{B5D63361-97AF-417A-8EB3-77FB99F41087}" dt="2026-05-20T08:00:44.646" v="409" actId="12789"/>
          <ac:spMkLst>
            <pc:docMk/>
            <pc:sldMk cId="3206422453" sldId="893"/>
            <ac:spMk id="9" creationId="{26D54A4F-F906-EC66-D3C7-7D89F63FCF55}"/>
          </ac:spMkLst>
        </pc:spChg>
        <pc:picChg chg="del">
          <ac:chgData name="Couch, Ashley [PW]" userId="56121a0d-a6fb-4a89-9c4d-958717b9f7da" providerId="ADAL" clId="{B5D63361-97AF-417A-8EB3-77FB99F41087}" dt="2026-05-20T07:56:51.733" v="403" actId="478"/>
          <ac:picMkLst>
            <pc:docMk/>
            <pc:sldMk cId="3206422453" sldId="893"/>
            <ac:picMk id="3" creationId="{271C2C48-9A05-26F3-8E15-7CB11B91B4D1}"/>
          </ac:picMkLst>
        </pc:picChg>
        <pc:picChg chg="del">
          <ac:chgData name="Couch, Ashley [PW]" userId="56121a0d-a6fb-4a89-9c4d-958717b9f7da" providerId="ADAL" clId="{B5D63361-97AF-417A-8EB3-77FB99F41087}" dt="2026-05-19T12:15:08.002" v="11" actId="478"/>
          <ac:picMkLst>
            <pc:docMk/>
            <pc:sldMk cId="3206422453" sldId="893"/>
            <ac:picMk id="4" creationId="{F83EF9F4-8AB1-F2D0-2704-B4EF15A94C57}"/>
          </ac:picMkLst>
        </pc:picChg>
        <pc:picChg chg="add mod">
          <ac:chgData name="Couch, Ashley [PW]" userId="56121a0d-a6fb-4a89-9c4d-958717b9f7da" providerId="ADAL" clId="{B5D63361-97AF-417A-8EB3-77FB99F41087}" dt="2026-05-19T12:15:10.403" v="12"/>
          <ac:picMkLst>
            <pc:docMk/>
            <pc:sldMk cId="3206422453" sldId="893"/>
            <ac:picMk id="5" creationId="{C0DB8544-6E1C-5A3F-2FF5-569501A957E4}"/>
          </ac:picMkLst>
        </pc:picChg>
        <pc:picChg chg="mod">
          <ac:chgData name="Couch, Ashley [PW]" userId="56121a0d-a6fb-4a89-9c4d-958717b9f7da" providerId="ADAL" clId="{B5D63361-97AF-417A-8EB3-77FB99F41087}" dt="2026-05-20T07:47:36.126" v="389" actId="14100"/>
          <ac:picMkLst>
            <pc:docMk/>
            <pc:sldMk cId="3206422453" sldId="893"/>
            <ac:picMk id="6" creationId="{C467E90A-98D2-70BE-EB38-65A7EF6482AA}"/>
          </ac:picMkLst>
        </pc:picChg>
        <pc:picChg chg="add mod">
          <ac:chgData name="Couch, Ashley [PW]" userId="56121a0d-a6fb-4a89-9c4d-958717b9f7da" providerId="ADAL" clId="{B5D63361-97AF-417A-8EB3-77FB99F41087}" dt="2026-05-20T07:52:08.647" v="391"/>
          <ac:picMkLst>
            <pc:docMk/>
            <pc:sldMk cId="3206422453" sldId="893"/>
            <ac:picMk id="7" creationId="{379EE495-BE61-CB68-08BD-E6F11AE7E6EC}"/>
          </ac:picMkLst>
        </pc:picChg>
        <pc:picChg chg="add mod">
          <ac:chgData name="Couch, Ashley [PW]" userId="56121a0d-a6fb-4a89-9c4d-958717b9f7da" providerId="ADAL" clId="{B5D63361-97AF-417A-8EB3-77FB99F41087}" dt="2026-05-20T07:52:32.475" v="392"/>
          <ac:picMkLst>
            <pc:docMk/>
            <pc:sldMk cId="3206422453" sldId="893"/>
            <ac:picMk id="8" creationId="{7BDBC727-18FC-1C57-D320-146D4DAEF92A}"/>
          </ac:picMkLst>
        </pc:picChg>
      </pc:sldChg>
      <pc:sldChg chg="addSp delSp modSp mod">
        <pc:chgData name="Couch, Ashley [PW]" userId="56121a0d-a6fb-4a89-9c4d-958717b9f7da" providerId="ADAL" clId="{B5D63361-97AF-417A-8EB3-77FB99F41087}" dt="2026-05-20T08:02:19.299" v="439" actId="6549"/>
        <pc:sldMkLst>
          <pc:docMk/>
          <pc:sldMk cId="2677676238" sldId="894"/>
        </pc:sldMkLst>
        <pc:spChg chg="del">
          <ac:chgData name="Couch, Ashley [PW]" userId="56121a0d-a6fb-4a89-9c4d-958717b9f7da" providerId="ADAL" clId="{B5D63361-97AF-417A-8EB3-77FB99F41087}" dt="2026-05-20T08:01:37.578" v="413" actId="478"/>
          <ac:spMkLst>
            <pc:docMk/>
            <pc:sldMk cId="2677676238" sldId="894"/>
            <ac:spMk id="2" creationId="{8A30A036-19AB-8A01-1A28-7633370D35C3}"/>
          </ac:spMkLst>
        </pc:spChg>
        <pc:spChg chg="add mod">
          <ac:chgData name="Couch, Ashley [PW]" userId="56121a0d-a6fb-4a89-9c4d-958717b9f7da" providerId="ADAL" clId="{B5D63361-97AF-417A-8EB3-77FB99F41087}" dt="2026-05-20T08:02:19.299" v="439" actId="6549"/>
          <ac:spMkLst>
            <pc:docMk/>
            <pc:sldMk cId="2677676238" sldId="894"/>
            <ac:spMk id="7" creationId="{2A4FA1B1-726B-E636-D0C8-820EC299CD5A}"/>
          </ac:spMkLst>
        </pc:spChg>
        <pc:picChg chg="del">
          <ac:chgData name="Couch, Ashley [PW]" userId="56121a0d-a6fb-4a89-9c4d-958717b9f7da" providerId="ADAL" clId="{B5D63361-97AF-417A-8EB3-77FB99F41087}" dt="2026-05-20T08:01:04.235" v="410" actId="478"/>
          <ac:picMkLst>
            <pc:docMk/>
            <pc:sldMk cId="2677676238" sldId="894"/>
            <ac:picMk id="3" creationId="{9DAECFEA-4395-1A65-8066-676071EB063E}"/>
          </ac:picMkLst>
        </pc:picChg>
        <pc:picChg chg="del">
          <ac:chgData name="Couch, Ashley [PW]" userId="56121a0d-a6fb-4a89-9c4d-958717b9f7da" providerId="ADAL" clId="{B5D63361-97AF-417A-8EB3-77FB99F41087}" dt="2026-05-19T12:15:18.721" v="15" actId="478"/>
          <ac:picMkLst>
            <pc:docMk/>
            <pc:sldMk cId="2677676238" sldId="894"/>
            <ac:picMk id="4" creationId="{ED290EBA-6160-341B-4ACD-6C5863606EC5}"/>
          </ac:picMkLst>
        </pc:picChg>
        <pc:picChg chg="mod">
          <ac:chgData name="Couch, Ashley [PW]" userId="56121a0d-a6fb-4a89-9c4d-958717b9f7da" providerId="ADAL" clId="{B5D63361-97AF-417A-8EB3-77FB99F41087}" dt="2026-05-20T08:01:23.725" v="412" actId="14100"/>
          <ac:picMkLst>
            <pc:docMk/>
            <pc:sldMk cId="2677676238" sldId="894"/>
            <ac:picMk id="5" creationId="{BEF632A2-9B41-97C3-21AA-6DD6F9BD8186}"/>
          </ac:picMkLst>
        </pc:picChg>
        <pc:picChg chg="add mod">
          <ac:chgData name="Couch, Ashley [PW]" userId="56121a0d-a6fb-4a89-9c4d-958717b9f7da" providerId="ADAL" clId="{B5D63361-97AF-417A-8EB3-77FB99F41087}" dt="2026-05-19T12:15:21.189" v="16"/>
          <ac:picMkLst>
            <pc:docMk/>
            <pc:sldMk cId="2677676238" sldId="894"/>
            <ac:picMk id="6" creationId="{13C3B058-47A3-6974-B35C-1E5ADC6FA80D}"/>
          </ac:picMkLst>
        </pc:picChg>
      </pc:sldChg>
      <pc:sldChg chg="addSp modSp mod">
        <pc:chgData name="Couch, Ashley [PW]" userId="56121a0d-a6fb-4a89-9c4d-958717b9f7da" providerId="ADAL" clId="{B5D63361-97AF-417A-8EB3-77FB99F41087}" dt="2026-05-20T09:53:13.669" v="746" actId="20577"/>
        <pc:sldMkLst>
          <pc:docMk/>
          <pc:sldMk cId="1029699249" sldId="895"/>
        </pc:sldMkLst>
        <pc:spChg chg="mod">
          <ac:chgData name="Couch, Ashley [PW]" userId="56121a0d-a6fb-4a89-9c4d-958717b9f7da" providerId="ADAL" clId="{B5D63361-97AF-417A-8EB3-77FB99F41087}" dt="2026-05-20T07:23:19.061" v="383" actId="14100"/>
          <ac:spMkLst>
            <pc:docMk/>
            <pc:sldMk cId="1029699249" sldId="895"/>
            <ac:spMk id="2" creationId="{FBC5F332-D9F3-B7D5-FBD9-49638CDDB1EE}"/>
          </ac:spMkLst>
        </pc:spChg>
        <pc:spChg chg="mod">
          <ac:chgData name="Couch, Ashley [PW]" userId="56121a0d-a6fb-4a89-9c4d-958717b9f7da" providerId="ADAL" clId="{B5D63361-97AF-417A-8EB3-77FB99F41087}" dt="2026-05-20T09:53:13.669" v="746" actId="20577"/>
          <ac:spMkLst>
            <pc:docMk/>
            <pc:sldMk cId="1029699249" sldId="895"/>
            <ac:spMk id="3" creationId="{67173ABD-11D3-3D80-19D7-71D10F6E2C0E}"/>
          </ac:spMkLst>
        </pc:spChg>
        <pc:picChg chg="add mod">
          <ac:chgData name="Couch, Ashley [PW]" userId="56121a0d-a6fb-4a89-9c4d-958717b9f7da" providerId="ADAL" clId="{B5D63361-97AF-417A-8EB3-77FB99F41087}" dt="2026-05-19T12:14:25.162" v="8"/>
          <ac:picMkLst>
            <pc:docMk/>
            <pc:sldMk cId="1029699249" sldId="895"/>
            <ac:picMk id="4" creationId="{853576A2-2B38-2E34-CC9C-0A26AAA61A12}"/>
          </ac:picMkLst>
        </pc:picChg>
      </pc:sldChg>
      <pc:sldChg chg="addSp delSp modSp mod">
        <pc:chgData name="Couch, Ashley [PW]" userId="56121a0d-a6fb-4a89-9c4d-958717b9f7da" providerId="ADAL" clId="{B5D63361-97AF-417A-8EB3-77FB99F41087}" dt="2026-05-20T10:12:54.023" v="778" actId="1035"/>
        <pc:sldMkLst>
          <pc:docMk/>
          <pc:sldMk cId="2818362670" sldId="899"/>
        </pc:sldMkLst>
        <pc:spChg chg="mod">
          <ac:chgData name="Couch, Ashley [PW]" userId="56121a0d-a6fb-4a89-9c4d-958717b9f7da" providerId="ADAL" clId="{B5D63361-97AF-417A-8EB3-77FB99F41087}" dt="2026-05-20T10:12:54.023" v="778" actId="1035"/>
          <ac:spMkLst>
            <pc:docMk/>
            <pc:sldMk cId="2818362670" sldId="899"/>
            <ac:spMk id="2" creationId="{25E060F0-45BC-99F1-830A-79AF78ABD558}"/>
          </ac:spMkLst>
        </pc:spChg>
        <pc:spChg chg="mod">
          <ac:chgData name="Couch, Ashley [PW]" userId="56121a0d-a6fb-4a89-9c4d-958717b9f7da" providerId="ADAL" clId="{B5D63361-97AF-417A-8EB3-77FB99F41087}" dt="2026-05-20T06:20:06.835" v="321" actId="1036"/>
          <ac:spMkLst>
            <pc:docMk/>
            <pc:sldMk cId="2818362670" sldId="899"/>
            <ac:spMk id="3" creationId="{0B4F5FBA-1679-8D29-2BFD-247EA29F6273}"/>
          </ac:spMkLst>
        </pc:spChg>
        <pc:picChg chg="del">
          <ac:chgData name="Couch, Ashley [PW]" userId="56121a0d-a6fb-4a89-9c4d-958717b9f7da" providerId="ADAL" clId="{B5D63361-97AF-417A-8EB3-77FB99F41087}" dt="2026-05-19T12:14:14.052" v="6" actId="478"/>
          <ac:picMkLst>
            <pc:docMk/>
            <pc:sldMk cId="2818362670" sldId="899"/>
            <ac:picMk id="4" creationId="{EA70944C-5107-4826-C1D0-17E27D773533}"/>
          </ac:picMkLst>
        </pc:picChg>
        <pc:picChg chg="add mod">
          <ac:chgData name="Couch, Ashley [PW]" userId="56121a0d-a6fb-4a89-9c4d-958717b9f7da" providerId="ADAL" clId="{B5D63361-97AF-417A-8EB3-77FB99F41087}" dt="2026-05-19T12:14:17.047" v="7"/>
          <ac:picMkLst>
            <pc:docMk/>
            <pc:sldMk cId="2818362670" sldId="899"/>
            <ac:picMk id="5" creationId="{31F16A66-0EAA-52B7-7B12-3D0580D63944}"/>
          </ac:picMkLst>
        </pc:picChg>
        <pc:picChg chg="add mod">
          <ac:chgData name="Couch, Ashley [PW]" userId="56121a0d-a6fb-4a89-9c4d-958717b9f7da" providerId="ADAL" clId="{B5D63361-97AF-417A-8EB3-77FB99F41087}" dt="2026-05-20T06:17:30.492" v="312" actId="1076"/>
          <ac:picMkLst>
            <pc:docMk/>
            <pc:sldMk cId="2818362670" sldId="899"/>
            <ac:picMk id="6" creationId="{BBE9337C-1EA8-68D5-20B3-E70FB613CC0C}"/>
          </ac:picMkLst>
        </pc:picChg>
      </pc:sldChg>
      <pc:sldChg chg="addSp modSp ord">
        <pc:chgData name="Couch, Ashley [PW]" userId="56121a0d-a6fb-4a89-9c4d-958717b9f7da" providerId="ADAL" clId="{B5D63361-97AF-417A-8EB3-77FB99F41087}" dt="2026-05-20T05:29:02.214" v="170"/>
        <pc:sldMkLst>
          <pc:docMk/>
          <pc:sldMk cId="4118606094" sldId="900"/>
        </pc:sldMkLst>
        <pc:picChg chg="add mod">
          <ac:chgData name="Couch, Ashley [PW]" userId="56121a0d-a6fb-4a89-9c4d-958717b9f7da" providerId="ADAL" clId="{B5D63361-97AF-417A-8EB3-77FB99F41087}" dt="2026-05-19T12:14:08.419" v="5"/>
          <ac:picMkLst>
            <pc:docMk/>
            <pc:sldMk cId="4118606094" sldId="900"/>
            <ac:picMk id="2" creationId="{CAA3F48C-98E2-9B7E-2914-02341D2B6219}"/>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719" cy="467231"/>
          </a:xfrm>
          <a:prstGeom prst="rect">
            <a:avLst/>
          </a:prstGeom>
        </p:spPr>
        <p:txBody>
          <a:bodyPr vert="horz" lIns="93360" tIns="46680" rIns="93360" bIns="46680" rtlCol="0"/>
          <a:lstStyle>
            <a:lvl1pPr algn="l">
              <a:defRPr sz="1200"/>
            </a:lvl1pPr>
          </a:lstStyle>
          <a:p>
            <a:endParaRPr lang="en-US"/>
          </a:p>
        </p:txBody>
      </p:sp>
      <p:sp>
        <p:nvSpPr>
          <p:cNvPr id="3" name="Date Placeholder 2"/>
          <p:cNvSpPr>
            <a:spLocks noGrp="1"/>
          </p:cNvSpPr>
          <p:nvPr>
            <p:ph type="dt" sz="quarter" idx="1"/>
          </p:nvPr>
        </p:nvSpPr>
        <p:spPr>
          <a:xfrm>
            <a:off x="3979930" y="0"/>
            <a:ext cx="3044719" cy="467231"/>
          </a:xfrm>
          <a:prstGeom prst="rect">
            <a:avLst/>
          </a:prstGeom>
        </p:spPr>
        <p:txBody>
          <a:bodyPr vert="horz" lIns="93360" tIns="46680" rIns="93360" bIns="46680" rtlCol="0"/>
          <a:lstStyle>
            <a:lvl1pPr algn="r">
              <a:defRPr sz="1200"/>
            </a:lvl1pPr>
          </a:lstStyle>
          <a:p>
            <a:fld id="{3AB51621-690C-4A3F-89DF-A63F9F011564}" type="datetimeFigureOut">
              <a:rPr lang="en-US" smtClean="0"/>
              <a:t>5/19/2026</a:t>
            </a:fld>
            <a:endParaRPr lang="en-US"/>
          </a:p>
        </p:txBody>
      </p:sp>
      <p:sp>
        <p:nvSpPr>
          <p:cNvPr id="4" name="Footer Placeholder 3"/>
          <p:cNvSpPr>
            <a:spLocks noGrp="1"/>
          </p:cNvSpPr>
          <p:nvPr>
            <p:ph type="ftr" sz="quarter" idx="2"/>
          </p:nvPr>
        </p:nvSpPr>
        <p:spPr>
          <a:xfrm>
            <a:off x="0" y="8845046"/>
            <a:ext cx="3044719" cy="467230"/>
          </a:xfrm>
          <a:prstGeom prst="rect">
            <a:avLst/>
          </a:prstGeom>
        </p:spPr>
        <p:txBody>
          <a:bodyPr vert="horz" lIns="93360" tIns="46680" rIns="93360" bIns="46680" rtlCol="0" anchor="b"/>
          <a:lstStyle>
            <a:lvl1pPr algn="l">
              <a:defRPr sz="1200"/>
            </a:lvl1pPr>
          </a:lstStyle>
          <a:p>
            <a:endParaRPr lang="en-US"/>
          </a:p>
        </p:txBody>
      </p:sp>
      <p:sp>
        <p:nvSpPr>
          <p:cNvPr id="5" name="Slide Number Placeholder 4"/>
          <p:cNvSpPr>
            <a:spLocks noGrp="1"/>
          </p:cNvSpPr>
          <p:nvPr>
            <p:ph type="sldNum" sz="quarter" idx="3"/>
          </p:nvPr>
        </p:nvSpPr>
        <p:spPr>
          <a:xfrm>
            <a:off x="3979930" y="8845046"/>
            <a:ext cx="3044719" cy="467230"/>
          </a:xfrm>
          <a:prstGeom prst="rect">
            <a:avLst/>
          </a:prstGeom>
        </p:spPr>
        <p:txBody>
          <a:bodyPr vert="horz" lIns="93360" tIns="46680" rIns="93360" bIns="46680" rtlCol="0" anchor="b"/>
          <a:lstStyle>
            <a:lvl1pPr algn="r">
              <a:defRPr sz="1200"/>
            </a:lvl1pPr>
          </a:lstStyle>
          <a:p>
            <a:fld id="{357FFA5A-5B3A-4636-8971-523440418C76}" type="slidenum">
              <a:rPr lang="en-US" smtClean="0"/>
              <a:t>‹#›</a:t>
            </a:fld>
            <a:endParaRPr lang="en-US"/>
          </a:p>
        </p:txBody>
      </p:sp>
    </p:spTree>
    <p:extLst>
      <p:ext uri="{BB962C8B-B14F-4D97-AF65-F5344CB8AC3E}">
        <p14:creationId xmlns:p14="http://schemas.microsoft.com/office/powerpoint/2010/main" val="27134362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719" cy="467231"/>
          </a:xfrm>
          <a:prstGeom prst="rect">
            <a:avLst/>
          </a:prstGeom>
        </p:spPr>
        <p:txBody>
          <a:bodyPr vert="horz" lIns="93360" tIns="46680" rIns="93360" bIns="46680" rtlCol="0"/>
          <a:lstStyle>
            <a:lvl1pPr algn="l">
              <a:defRPr sz="1200"/>
            </a:lvl1pPr>
          </a:lstStyle>
          <a:p>
            <a:endParaRPr lang="en-US"/>
          </a:p>
        </p:txBody>
      </p:sp>
      <p:sp>
        <p:nvSpPr>
          <p:cNvPr id="3" name="Date Placeholder 2"/>
          <p:cNvSpPr>
            <a:spLocks noGrp="1"/>
          </p:cNvSpPr>
          <p:nvPr>
            <p:ph type="dt" idx="1"/>
          </p:nvPr>
        </p:nvSpPr>
        <p:spPr>
          <a:xfrm>
            <a:off x="3979930" y="0"/>
            <a:ext cx="3044719" cy="467231"/>
          </a:xfrm>
          <a:prstGeom prst="rect">
            <a:avLst/>
          </a:prstGeom>
        </p:spPr>
        <p:txBody>
          <a:bodyPr vert="horz" lIns="93360" tIns="46680" rIns="93360" bIns="46680" rtlCol="0"/>
          <a:lstStyle>
            <a:lvl1pPr algn="r">
              <a:defRPr sz="1200"/>
            </a:lvl1pPr>
          </a:lstStyle>
          <a:p>
            <a:fld id="{3347A200-BCBE-4E38-8F30-4AEB6F9D0565}" type="datetimeFigureOut">
              <a:rPr lang="en-US" smtClean="0"/>
              <a:t>5/19/2026</a:t>
            </a:fld>
            <a:endParaRPr lang="en-US"/>
          </a:p>
        </p:txBody>
      </p:sp>
      <p:sp>
        <p:nvSpPr>
          <p:cNvPr id="4" name="Slide Image Placeholder 3"/>
          <p:cNvSpPr>
            <a:spLocks noGrp="1" noRot="1" noChangeAspect="1"/>
          </p:cNvSpPr>
          <p:nvPr>
            <p:ph type="sldImg" idx="2"/>
          </p:nvPr>
        </p:nvSpPr>
        <p:spPr>
          <a:xfrm>
            <a:off x="719138" y="1163638"/>
            <a:ext cx="5588000" cy="3143250"/>
          </a:xfrm>
          <a:prstGeom prst="rect">
            <a:avLst/>
          </a:prstGeom>
          <a:noFill/>
          <a:ln w="12700">
            <a:solidFill>
              <a:prstClr val="black"/>
            </a:solidFill>
          </a:ln>
        </p:spPr>
        <p:txBody>
          <a:bodyPr vert="horz" lIns="93360" tIns="46680" rIns="93360" bIns="46680" rtlCol="0" anchor="ctr"/>
          <a:lstStyle/>
          <a:p>
            <a:endParaRPr lang="en-US"/>
          </a:p>
        </p:txBody>
      </p:sp>
      <p:sp>
        <p:nvSpPr>
          <p:cNvPr id="5" name="Notes Placeholder 4"/>
          <p:cNvSpPr>
            <a:spLocks noGrp="1"/>
          </p:cNvSpPr>
          <p:nvPr>
            <p:ph type="body" sz="quarter" idx="3"/>
          </p:nvPr>
        </p:nvSpPr>
        <p:spPr>
          <a:xfrm>
            <a:off x="702628" y="4481532"/>
            <a:ext cx="5621020" cy="3666708"/>
          </a:xfrm>
          <a:prstGeom prst="rect">
            <a:avLst/>
          </a:prstGeom>
        </p:spPr>
        <p:txBody>
          <a:bodyPr vert="horz" lIns="93360" tIns="46680" rIns="93360" bIns="4668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5046"/>
            <a:ext cx="3044719" cy="467230"/>
          </a:xfrm>
          <a:prstGeom prst="rect">
            <a:avLst/>
          </a:prstGeom>
        </p:spPr>
        <p:txBody>
          <a:bodyPr vert="horz" lIns="93360" tIns="46680" rIns="93360" bIns="46680" rtlCol="0" anchor="b"/>
          <a:lstStyle>
            <a:lvl1pPr algn="l">
              <a:defRPr sz="1200"/>
            </a:lvl1pPr>
          </a:lstStyle>
          <a:p>
            <a:endParaRPr lang="en-US"/>
          </a:p>
        </p:txBody>
      </p:sp>
      <p:sp>
        <p:nvSpPr>
          <p:cNvPr id="7" name="Slide Number Placeholder 6"/>
          <p:cNvSpPr>
            <a:spLocks noGrp="1"/>
          </p:cNvSpPr>
          <p:nvPr>
            <p:ph type="sldNum" sz="quarter" idx="5"/>
          </p:nvPr>
        </p:nvSpPr>
        <p:spPr>
          <a:xfrm>
            <a:off x="3979930" y="8845046"/>
            <a:ext cx="3044719" cy="467230"/>
          </a:xfrm>
          <a:prstGeom prst="rect">
            <a:avLst/>
          </a:prstGeom>
        </p:spPr>
        <p:txBody>
          <a:bodyPr vert="horz" lIns="93360" tIns="46680" rIns="93360" bIns="46680" rtlCol="0" anchor="b"/>
          <a:lstStyle>
            <a:lvl1pPr algn="r">
              <a:defRPr sz="1200"/>
            </a:lvl1pPr>
          </a:lstStyle>
          <a:p>
            <a:fld id="{1175C21F-68E8-4A22-BBF5-9CD63F183B33}" type="slidenum">
              <a:rPr lang="en-US" smtClean="0"/>
              <a:t>‹#›</a:t>
            </a:fld>
            <a:endParaRPr lang="en-US"/>
          </a:p>
        </p:txBody>
      </p:sp>
    </p:spTree>
    <p:extLst>
      <p:ext uri="{BB962C8B-B14F-4D97-AF65-F5344CB8AC3E}">
        <p14:creationId xmlns:p14="http://schemas.microsoft.com/office/powerpoint/2010/main" val="4007838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8000" cy="31432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C21061-8DE4-4068-B28A-4EA57112C1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7658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326B9-3EC0-06E5-D6CA-5039F7E07F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4DA34C-1405-50F3-CA80-831189CA7BDD}"/>
              </a:ext>
            </a:extLst>
          </p:cNvPr>
          <p:cNvSpPr>
            <a:spLocks noGrp="1" noRot="1" noChangeAspect="1"/>
          </p:cNvSpPr>
          <p:nvPr>
            <p:ph type="sldImg"/>
          </p:nvPr>
        </p:nvSpPr>
        <p:spPr>
          <a:xfrm>
            <a:off x="719138" y="1163638"/>
            <a:ext cx="5588000" cy="3143250"/>
          </a:xfrm>
        </p:spPr>
      </p:sp>
      <p:sp>
        <p:nvSpPr>
          <p:cNvPr id="3" name="Notes Placeholder 2">
            <a:extLst>
              <a:ext uri="{FF2B5EF4-FFF2-40B4-BE49-F238E27FC236}">
                <a16:creationId xmlns:a16="http://schemas.microsoft.com/office/drawing/2014/main" id="{64A72CA1-60C2-A520-1208-0A8D6DA2936F}"/>
              </a:ext>
            </a:extLst>
          </p:cNvPr>
          <p:cNvSpPr>
            <a:spLocks noGrp="1"/>
          </p:cNvSpPr>
          <p:nvPr>
            <p:ph type="body" idx="1"/>
          </p:nvPr>
        </p:nvSpPr>
        <p:spPr/>
        <p:txBody>
          <a:bodyPr/>
          <a:lstStyle/>
          <a:p>
            <a:r>
              <a:rPr lang="en-US" dirty="0"/>
              <a:t>The range in groundwater level changes shown in the table are excluding wells that had significant changes (greater than 40 feet) and is also due to the County performing a secondary round of groundwater level monitoring to resolve measurements that appeared to have been affected by pumping. </a:t>
            </a:r>
          </a:p>
        </p:txBody>
      </p:sp>
      <p:sp>
        <p:nvSpPr>
          <p:cNvPr id="4" name="Slide Number Placeholder 3">
            <a:extLst>
              <a:ext uri="{FF2B5EF4-FFF2-40B4-BE49-F238E27FC236}">
                <a16:creationId xmlns:a16="http://schemas.microsoft.com/office/drawing/2014/main" id="{B8EA76BF-D821-263E-C3D5-CCF2CE4E5C46}"/>
              </a:ext>
            </a:extLst>
          </p:cNvPr>
          <p:cNvSpPr>
            <a:spLocks noGrp="1"/>
          </p:cNvSpPr>
          <p:nvPr>
            <p:ph type="sldNum" sz="quarter" idx="5"/>
          </p:nvPr>
        </p:nvSpPr>
        <p:spPr/>
        <p:txBody>
          <a:bodyPr/>
          <a:lstStyle/>
          <a:p>
            <a:fld id="{1175C21F-68E8-4A22-BBF5-9CD63F183B33}" type="slidenum">
              <a:rPr lang="en-US" smtClean="0"/>
              <a:t>11</a:t>
            </a:fld>
            <a:endParaRPr lang="en-US"/>
          </a:p>
        </p:txBody>
      </p:sp>
    </p:spTree>
    <p:extLst>
      <p:ext uri="{BB962C8B-B14F-4D97-AF65-F5344CB8AC3E}">
        <p14:creationId xmlns:p14="http://schemas.microsoft.com/office/powerpoint/2010/main" val="852380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8000" cy="31432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CC21061-8DE4-4068-B28A-4EA57112C197}" type="slidenum">
              <a:rPr lang="en-US" smtClean="0"/>
              <a:pPr>
                <a:defRPr/>
              </a:pPr>
              <a:t>12</a:t>
            </a:fld>
            <a:endParaRPr lang="en-US"/>
          </a:p>
        </p:txBody>
      </p:sp>
    </p:spTree>
    <p:extLst>
      <p:ext uri="{BB962C8B-B14F-4D97-AF65-F5344CB8AC3E}">
        <p14:creationId xmlns:p14="http://schemas.microsoft.com/office/powerpoint/2010/main" val="2357997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96338-51BE-018F-284D-5ACE89CFBC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FD6107-9EE0-F22D-E0FA-AB2F0C2D9098}"/>
              </a:ext>
            </a:extLst>
          </p:cNvPr>
          <p:cNvSpPr>
            <a:spLocks noGrp="1" noRot="1" noChangeAspect="1"/>
          </p:cNvSpPr>
          <p:nvPr>
            <p:ph type="sldImg"/>
          </p:nvPr>
        </p:nvSpPr>
        <p:spPr>
          <a:xfrm>
            <a:off x="719138" y="1163638"/>
            <a:ext cx="5588000" cy="3143250"/>
          </a:xfrm>
        </p:spPr>
      </p:sp>
      <p:sp>
        <p:nvSpPr>
          <p:cNvPr id="3" name="Notes Placeholder 2">
            <a:extLst>
              <a:ext uri="{FF2B5EF4-FFF2-40B4-BE49-F238E27FC236}">
                <a16:creationId xmlns:a16="http://schemas.microsoft.com/office/drawing/2014/main" id="{09C25745-2624-C82F-46F3-56592C0EDF0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242DE30-279E-080F-5F30-BBA769318215}"/>
              </a:ext>
            </a:extLst>
          </p:cNvPr>
          <p:cNvSpPr>
            <a:spLocks noGrp="1"/>
          </p:cNvSpPr>
          <p:nvPr>
            <p:ph type="sldNum" sz="quarter" idx="5"/>
          </p:nvPr>
        </p:nvSpPr>
        <p:spPr/>
        <p:txBody>
          <a:bodyPr/>
          <a:lstStyle/>
          <a:p>
            <a:pPr>
              <a:defRPr/>
            </a:pPr>
            <a:fld id="{ACC21061-8DE4-4068-B28A-4EA57112C197}" type="slidenum">
              <a:rPr lang="en-US" smtClean="0"/>
              <a:pPr>
                <a:defRPr/>
              </a:pPr>
              <a:t>13</a:t>
            </a:fld>
            <a:endParaRPr lang="en-US"/>
          </a:p>
        </p:txBody>
      </p:sp>
    </p:spTree>
    <p:extLst>
      <p:ext uri="{BB962C8B-B14F-4D97-AF65-F5344CB8AC3E}">
        <p14:creationId xmlns:p14="http://schemas.microsoft.com/office/powerpoint/2010/main" val="1324636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8000" cy="3143250"/>
          </a:xfrm>
        </p:spPr>
      </p:sp>
      <p:sp>
        <p:nvSpPr>
          <p:cNvPr id="3" name="Notes Placeholder 2"/>
          <p:cNvSpPr>
            <a:spLocks noGrp="1"/>
          </p:cNvSpPr>
          <p:nvPr>
            <p:ph type="body" idx="1"/>
          </p:nvPr>
        </p:nvSpPr>
        <p:spPr/>
        <p:txBody>
          <a:bodyPr/>
          <a:lstStyle/>
          <a:p>
            <a:r>
              <a:rPr lang="en-US" dirty="0"/>
              <a:t>All well locations are present, but many did not have measurements to show, affecting shape and extent of contours.</a:t>
            </a:r>
          </a:p>
          <a:p>
            <a:endParaRPr lang="en-US" dirty="0"/>
          </a:p>
          <a:p>
            <a:r>
              <a:rPr lang="en-US" dirty="0"/>
              <a:t>Note the pumping depression low on the west side. </a:t>
            </a:r>
          </a:p>
          <a:p>
            <a:endParaRPr lang="en-US" dirty="0"/>
          </a:p>
          <a:p>
            <a:r>
              <a:rPr lang="en-US" dirty="0"/>
              <a:t>Many wells were affected by pumping in Fall 2024 during the measurement period, the shape of the depression was affected.</a:t>
            </a:r>
          </a:p>
        </p:txBody>
      </p:sp>
      <p:sp>
        <p:nvSpPr>
          <p:cNvPr id="4" name="Slide Number Placeholder 3"/>
          <p:cNvSpPr>
            <a:spLocks noGrp="1"/>
          </p:cNvSpPr>
          <p:nvPr>
            <p:ph type="sldNum" sz="quarter" idx="5"/>
          </p:nvPr>
        </p:nvSpPr>
        <p:spPr/>
        <p:txBody>
          <a:bodyPr/>
          <a:lstStyle/>
          <a:p>
            <a:fld id="{1175C21F-68E8-4A22-BBF5-9CD63F183B33}" type="slidenum">
              <a:rPr lang="en-US" smtClean="0"/>
              <a:t>14</a:t>
            </a:fld>
            <a:endParaRPr lang="en-US"/>
          </a:p>
        </p:txBody>
      </p:sp>
    </p:spTree>
    <p:extLst>
      <p:ext uri="{BB962C8B-B14F-4D97-AF65-F5344CB8AC3E}">
        <p14:creationId xmlns:p14="http://schemas.microsoft.com/office/powerpoint/2010/main" val="351556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8000" cy="31432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15</a:t>
            </a:fld>
            <a:endParaRPr lang="en-US"/>
          </a:p>
        </p:txBody>
      </p:sp>
    </p:spTree>
    <p:extLst>
      <p:ext uri="{BB962C8B-B14F-4D97-AF65-F5344CB8AC3E}">
        <p14:creationId xmlns:p14="http://schemas.microsoft.com/office/powerpoint/2010/main" val="2992018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DE5AF-E9F2-4B01-D627-028666EAFB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F3F9BA-9931-99F9-9284-80BEE68D09E0}"/>
              </a:ext>
            </a:extLst>
          </p:cNvPr>
          <p:cNvSpPr>
            <a:spLocks noGrp="1" noRot="1" noChangeAspect="1"/>
          </p:cNvSpPr>
          <p:nvPr>
            <p:ph type="sldImg"/>
          </p:nvPr>
        </p:nvSpPr>
        <p:spPr>
          <a:xfrm>
            <a:off x="719138" y="1163638"/>
            <a:ext cx="5588000" cy="3143250"/>
          </a:xfrm>
        </p:spPr>
      </p:sp>
      <p:sp>
        <p:nvSpPr>
          <p:cNvPr id="3" name="Notes Placeholder 2">
            <a:extLst>
              <a:ext uri="{FF2B5EF4-FFF2-40B4-BE49-F238E27FC236}">
                <a16:creationId xmlns:a16="http://schemas.microsoft.com/office/drawing/2014/main" id="{F2741BC4-029E-BB73-A7FE-338B3AFD4891}"/>
              </a:ext>
            </a:extLst>
          </p:cNvPr>
          <p:cNvSpPr>
            <a:spLocks noGrp="1"/>
          </p:cNvSpPr>
          <p:nvPr>
            <p:ph type="body" idx="1"/>
          </p:nvPr>
        </p:nvSpPr>
        <p:spPr/>
        <p:txBody>
          <a:bodyPr/>
          <a:lstStyle/>
          <a:p>
            <a:r>
              <a:rPr lang="en-US" dirty="0"/>
              <a:t>2023 was classified as a Wet year (130% of normal rainfall), while </a:t>
            </a:r>
            <a:r>
              <a:rPr lang="en-US" dirty="0">
                <a:highlight>
                  <a:srgbClr val="FFFF00"/>
                </a:highlight>
              </a:rPr>
              <a:t>2024 was </a:t>
            </a:r>
            <a:r>
              <a:rPr lang="en-US" b="1" dirty="0">
                <a:solidFill>
                  <a:srgbClr val="FF0000"/>
                </a:solidFill>
                <a:highlight>
                  <a:srgbClr val="FFFF00"/>
                </a:highlight>
              </a:rPr>
              <a:t>normal (90% of normal rainfall)</a:t>
            </a:r>
            <a:r>
              <a:rPr lang="en-US" b="1" dirty="0">
                <a:solidFill>
                  <a:srgbClr val="FF0000"/>
                </a:solidFill>
              </a:rPr>
              <a:t> </a:t>
            </a:r>
            <a:r>
              <a:rPr lang="en-US" dirty="0"/>
              <a:t>= Large drop in groundwater levels</a:t>
            </a:r>
          </a:p>
          <a:p>
            <a:endParaRPr lang="en-US" dirty="0"/>
          </a:p>
        </p:txBody>
      </p:sp>
      <p:sp>
        <p:nvSpPr>
          <p:cNvPr id="4" name="Slide Number Placeholder 3">
            <a:extLst>
              <a:ext uri="{FF2B5EF4-FFF2-40B4-BE49-F238E27FC236}">
                <a16:creationId xmlns:a16="http://schemas.microsoft.com/office/drawing/2014/main" id="{051F1611-7E88-9F14-83DC-015E4E10ED78}"/>
              </a:ext>
            </a:extLst>
          </p:cNvPr>
          <p:cNvSpPr>
            <a:spLocks noGrp="1"/>
          </p:cNvSpPr>
          <p:nvPr>
            <p:ph type="sldNum" sz="quarter" idx="5"/>
          </p:nvPr>
        </p:nvSpPr>
        <p:spPr/>
        <p:txBody>
          <a:bodyPr/>
          <a:lstStyle/>
          <a:p>
            <a:fld id="{1175C21F-68E8-4A22-BBF5-9CD63F183B33}" type="slidenum">
              <a:rPr lang="en-US" smtClean="0"/>
              <a:t>16</a:t>
            </a:fld>
            <a:endParaRPr lang="en-US"/>
          </a:p>
        </p:txBody>
      </p:sp>
    </p:spTree>
    <p:extLst>
      <p:ext uri="{BB962C8B-B14F-4D97-AF65-F5344CB8AC3E}">
        <p14:creationId xmlns:p14="http://schemas.microsoft.com/office/powerpoint/2010/main" val="2962071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8000" cy="3143250"/>
          </a:xfrm>
        </p:spPr>
      </p:sp>
      <p:sp>
        <p:nvSpPr>
          <p:cNvPr id="3" name="Notes Placeholder 2"/>
          <p:cNvSpPr>
            <a:spLocks noGrp="1"/>
          </p:cNvSpPr>
          <p:nvPr>
            <p:ph type="body" idx="1"/>
          </p:nvPr>
        </p:nvSpPr>
        <p:spPr/>
        <p:txBody>
          <a:bodyPr/>
          <a:lstStyle/>
          <a:p>
            <a:r>
              <a:rPr lang="en-US" dirty="0"/>
              <a:t>Cross section shows increase of 60 feet</a:t>
            </a:r>
          </a:p>
          <a:p>
            <a:endParaRPr lang="en-US" dirty="0"/>
          </a:p>
          <a:p>
            <a:r>
              <a:rPr lang="en-US" dirty="0"/>
              <a:t>Only one well responsible. 01N07E01A002</a:t>
            </a:r>
          </a:p>
          <a:p>
            <a:endParaRPr lang="en-US" dirty="0"/>
          </a:p>
          <a:p>
            <a:r>
              <a:rPr lang="en-US" dirty="0"/>
              <a:t>Well was only measured once in Spring 2024 which showed groundwater levels being 15 feet deeper.</a:t>
            </a:r>
          </a:p>
          <a:p>
            <a:endParaRPr lang="en-US" dirty="0"/>
          </a:p>
          <a:p>
            <a:r>
              <a:rPr lang="en-US" dirty="0"/>
              <a:t>No comparable Fall data to show if anomaly or true</a:t>
            </a:r>
          </a:p>
        </p:txBody>
      </p:sp>
      <p:sp>
        <p:nvSpPr>
          <p:cNvPr id="4" name="Slide Number Placeholder 3"/>
          <p:cNvSpPr>
            <a:spLocks noGrp="1"/>
          </p:cNvSpPr>
          <p:nvPr>
            <p:ph type="sldNum" sz="quarter" idx="5"/>
          </p:nvPr>
        </p:nvSpPr>
        <p:spPr/>
        <p:txBody>
          <a:bodyPr/>
          <a:lstStyle/>
          <a:p>
            <a:fld id="{1175C21F-68E8-4A22-BBF5-9CD63F183B33}" type="slidenum">
              <a:rPr lang="en-US" smtClean="0"/>
              <a:t>17</a:t>
            </a:fld>
            <a:endParaRPr lang="en-US"/>
          </a:p>
        </p:txBody>
      </p:sp>
    </p:spTree>
    <p:extLst>
      <p:ext uri="{BB962C8B-B14F-4D97-AF65-F5344CB8AC3E}">
        <p14:creationId xmlns:p14="http://schemas.microsoft.com/office/powerpoint/2010/main" val="1089792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8000" cy="3143250"/>
          </a:xfrm>
        </p:spPr>
      </p:sp>
      <p:sp>
        <p:nvSpPr>
          <p:cNvPr id="3" name="Notes Placeholder 2"/>
          <p:cNvSpPr>
            <a:spLocks noGrp="1"/>
          </p:cNvSpPr>
          <p:nvPr>
            <p:ph type="body" idx="1"/>
          </p:nvPr>
        </p:nvSpPr>
        <p:spPr/>
        <p:txBody>
          <a:bodyPr/>
          <a:lstStyle/>
          <a:p>
            <a:r>
              <a:rPr lang="en-US" dirty="0"/>
              <a:t>Well is directly in line with cross section, drastic effect on shape of depression and groundwater level profile.</a:t>
            </a:r>
          </a:p>
          <a:p>
            <a:endParaRPr lang="en-US" dirty="0"/>
          </a:p>
          <a:p>
            <a:r>
              <a:rPr lang="en-US" dirty="0"/>
              <a:t>Only consistent repeat measurements can say if it’s a representative of groundwater conditions, or the well is disconnected.</a:t>
            </a:r>
          </a:p>
          <a:p>
            <a:endParaRPr lang="en-US" dirty="0"/>
          </a:p>
          <a:p>
            <a:r>
              <a:rPr lang="en-US" dirty="0"/>
              <a:t>If well is disconnected we will remove from monitoring network, but restriction of data used is not preferred.</a:t>
            </a:r>
          </a:p>
          <a:p>
            <a:endParaRPr lang="en-US" dirty="0"/>
          </a:p>
          <a:p>
            <a:r>
              <a:rPr lang="en-US" dirty="0"/>
              <a:t>True solution is to construct dedicated groundwater monitoring wells that County has ownership of and can always access to track groundwater levels.</a:t>
            </a:r>
          </a:p>
          <a:p>
            <a:endParaRPr lang="en-US" dirty="0"/>
          </a:p>
          <a:p>
            <a:r>
              <a:rPr lang="en-US" dirty="0"/>
              <a:t>Currently this well has no public construction details, and is privately owned, meaning future access is not guaranteed. </a:t>
            </a:r>
          </a:p>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18</a:t>
            </a:fld>
            <a:endParaRPr lang="en-US"/>
          </a:p>
        </p:txBody>
      </p:sp>
    </p:spTree>
    <p:extLst>
      <p:ext uri="{BB962C8B-B14F-4D97-AF65-F5344CB8AC3E}">
        <p14:creationId xmlns:p14="http://schemas.microsoft.com/office/powerpoint/2010/main" val="1593301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8000" cy="3143250"/>
          </a:xfrm>
        </p:spPr>
      </p:sp>
      <p:sp>
        <p:nvSpPr>
          <p:cNvPr id="3" name="Notes Placeholder 2"/>
          <p:cNvSpPr>
            <a:spLocks noGrp="1"/>
          </p:cNvSpPr>
          <p:nvPr>
            <p:ph type="body" idx="1"/>
          </p:nvPr>
        </p:nvSpPr>
        <p:spPr/>
        <p:txBody>
          <a:bodyPr/>
          <a:lstStyle/>
          <a:p>
            <a:r>
              <a:rPr lang="en-US" dirty="0"/>
              <a:t>Over 250 wells being monitored by the County staff</a:t>
            </a:r>
          </a:p>
          <a:p>
            <a:r>
              <a:rPr lang="en-US" dirty="0"/>
              <a:t>99% of these wells are privately owned</a:t>
            </a:r>
          </a:p>
          <a:p>
            <a:r>
              <a:rPr lang="en-US" dirty="0"/>
              <a:t>Owners are becoming increasingly paranoid about sharing water level data, or allowing strangers onto their property to collect the data</a:t>
            </a:r>
          </a:p>
          <a:p>
            <a:r>
              <a:rPr lang="en-US" dirty="0"/>
              <a:t>Leads to non-comparable data in tables, which can reduce level of certainty in contours</a:t>
            </a:r>
          </a:p>
          <a:p>
            <a:r>
              <a:rPr lang="en-US" dirty="0"/>
              <a:t>Refining data tables and scrutinizing the data is first step to narrowing the uncertainty.</a:t>
            </a:r>
          </a:p>
          <a:p>
            <a:r>
              <a:rPr lang="en-US" dirty="0"/>
              <a:t>Dedicated monitoring wells owned by county is permanent solution.</a:t>
            </a:r>
          </a:p>
        </p:txBody>
      </p:sp>
      <p:sp>
        <p:nvSpPr>
          <p:cNvPr id="4" name="Slide Number Placeholder 3"/>
          <p:cNvSpPr>
            <a:spLocks noGrp="1"/>
          </p:cNvSpPr>
          <p:nvPr>
            <p:ph type="sldNum" sz="quarter" idx="5"/>
          </p:nvPr>
        </p:nvSpPr>
        <p:spPr/>
        <p:txBody>
          <a:bodyPr/>
          <a:lstStyle/>
          <a:p>
            <a:fld id="{1175C21F-68E8-4A22-BBF5-9CD63F183B33}" type="slidenum">
              <a:rPr lang="en-US" smtClean="0"/>
              <a:t>19</a:t>
            </a:fld>
            <a:endParaRPr lang="en-US"/>
          </a:p>
        </p:txBody>
      </p:sp>
    </p:spTree>
    <p:extLst>
      <p:ext uri="{BB962C8B-B14F-4D97-AF65-F5344CB8AC3E}">
        <p14:creationId xmlns:p14="http://schemas.microsoft.com/office/powerpoint/2010/main" val="728750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6729A-DAD8-1AC0-769C-E4EEA6E5F7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0CAF07-DD1F-1FA5-031F-6990DB233493}"/>
              </a:ext>
            </a:extLst>
          </p:cNvPr>
          <p:cNvSpPr>
            <a:spLocks noGrp="1" noRot="1" noChangeAspect="1"/>
          </p:cNvSpPr>
          <p:nvPr>
            <p:ph type="sldImg"/>
          </p:nvPr>
        </p:nvSpPr>
        <p:spPr>
          <a:xfrm>
            <a:off x="719138" y="1163638"/>
            <a:ext cx="5588000" cy="3143250"/>
          </a:xfrm>
        </p:spPr>
      </p:sp>
      <p:sp>
        <p:nvSpPr>
          <p:cNvPr id="3" name="Notes Placeholder 2">
            <a:extLst>
              <a:ext uri="{FF2B5EF4-FFF2-40B4-BE49-F238E27FC236}">
                <a16:creationId xmlns:a16="http://schemas.microsoft.com/office/drawing/2014/main" id="{4A2BFEFE-DD85-F6F5-D50E-296D68A7698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D57AE5-93CB-AE65-C235-F386D1385B13}"/>
              </a:ext>
            </a:extLst>
          </p:cNvPr>
          <p:cNvSpPr>
            <a:spLocks noGrp="1"/>
          </p:cNvSpPr>
          <p:nvPr>
            <p:ph type="sldNum" sz="quarter" idx="5"/>
          </p:nvPr>
        </p:nvSpPr>
        <p:spPr/>
        <p:txBody>
          <a:bodyPr/>
          <a:lstStyle/>
          <a:p>
            <a:fld id="{1175C21F-68E8-4A22-BBF5-9CD63F183B33}" type="slidenum">
              <a:rPr lang="en-US" smtClean="0"/>
              <a:t>20</a:t>
            </a:fld>
            <a:endParaRPr lang="en-US" dirty="0"/>
          </a:p>
        </p:txBody>
      </p:sp>
    </p:spTree>
    <p:extLst>
      <p:ext uri="{BB962C8B-B14F-4D97-AF65-F5344CB8AC3E}">
        <p14:creationId xmlns:p14="http://schemas.microsoft.com/office/powerpoint/2010/main" val="990349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8000" cy="31432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2</a:t>
            </a:fld>
            <a:endParaRPr lang="en-US"/>
          </a:p>
        </p:txBody>
      </p:sp>
    </p:spTree>
    <p:extLst>
      <p:ext uri="{BB962C8B-B14F-4D97-AF65-F5344CB8AC3E}">
        <p14:creationId xmlns:p14="http://schemas.microsoft.com/office/powerpoint/2010/main" val="2517668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90CF3-C98D-5855-0DAF-4A4D5EE559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22FF0B-FF93-4694-C3DB-5DD2C5F73ECF}"/>
              </a:ext>
            </a:extLst>
          </p:cNvPr>
          <p:cNvSpPr>
            <a:spLocks noGrp="1" noRot="1" noChangeAspect="1"/>
          </p:cNvSpPr>
          <p:nvPr>
            <p:ph type="sldImg"/>
          </p:nvPr>
        </p:nvSpPr>
        <p:spPr>
          <a:xfrm>
            <a:off x="719138" y="1163638"/>
            <a:ext cx="5588000" cy="3143250"/>
          </a:xfrm>
        </p:spPr>
      </p:sp>
      <p:sp>
        <p:nvSpPr>
          <p:cNvPr id="3" name="Notes Placeholder 2">
            <a:extLst>
              <a:ext uri="{FF2B5EF4-FFF2-40B4-BE49-F238E27FC236}">
                <a16:creationId xmlns:a16="http://schemas.microsoft.com/office/drawing/2014/main" id="{F3FB5F8E-164F-B524-C1E0-4D0361019C86}"/>
              </a:ext>
            </a:extLst>
          </p:cNvPr>
          <p:cNvSpPr>
            <a:spLocks noGrp="1"/>
          </p:cNvSpPr>
          <p:nvPr>
            <p:ph type="body" idx="1"/>
          </p:nvPr>
        </p:nvSpPr>
        <p:spPr/>
        <p:txBody>
          <a:bodyPr/>
          <a:lstStyle/>
          <a:p>
            <a:r>
              <a:rPr lang="en-US" dirty="0"/>
              <a:t>These 10 wells were selected for the supplemental monitoring because of the location and period of record.</a:t>
            </a:r>
          </a:p>
          <a:p>
            <a:endParaRPr lang="en-US" dirty="0"/>
          </a:p>
          <a:p>
            <a:r>
              <a:rPr lang="en-US" dirty="0"/>
              <a:t>Average decrease in groundwater levels by about twelve feet (-12 feet) between Spring 2024 and Spring 2025, and average decrease of almost 5 feet (-4.84 feet) between Fall 2023 and Fall 2024 in the ESJ subbasin.</a:t>
            </a:r>
          </a:p>
          <a:p>
            <a:endParaRPr lang="en-US" dirty="0"/>
          </a:p>
          <a:p>
            <a:r>
              <a:rPr lang="en-US" dirty="0"/>
              <a:t>Data for Fall 2025 is scheduled to be delivered on October 31.</a:t>
            </a:r>
          </a:p>
          <a:p>
            <a:endParaRPr lang="en-US" dirty="0"/>
          </a:p>
        </p:txBody>
      </p:sp>
      <p:sp>
        <p:nvSpPr>
          <p:cNvPr id="4" name="Slide Number Placeholder 3">
            <a:extLst>
              <a:ext uri="{FF2B5EF4-FFF2-40B4-BE49-F238E27FC236}">
                <a16:creationId xmlns:a16="http://schemas.microsoft.com/office/drawing/2014/main" id="{088D7F78-1145-1C24-AE81-EED5575CAA50}"/>
              </a:ext>
            </a:extLst>
          </p:cNvPr>
          <p:cNvSpPr>
            <a:spLocks noGrp="1"/>
          </p:cNvSpPr>
          <p:nvPr>
            <p:ph type="sldNum" sz="quarter" idx="5"/>
          </p:nvPr>
        </p:nvSpPr>
        <p:spPr/>
        <p:txBody>
          <a:bodyPr/>
          <a:lstStyle/>
          <a:p>
            <a:fld id="{1175C21F-68E8-4A22-BBF5-9CD63F183B33}" type="slidenum">
              <a:rPr lang="en-US" smtClean="0"/>
              <a:t>21</a:t>
            </a:fld>
            <a:endParaRPr lang="en-US" dirty="0"/>
          </a:p>
        </p:txBody>
      </p:sp>
    </p:spTree>
    <p:extLst>
      <p:ext uri="{BB962C8B-B14F-4D97-AF65-F5344CB8AC3E}">
        <p14:creationId xmlns:p14="http://schemas.microsoft.com/office/powerpoint/2010/main" val="38939258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76850-D54E-9ED0-61C7-F69FC854ED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1ABA43-EB51-E687-1718-8E6765EF0075}"/>
              </a:ext>
            </a:extLst>
          </p:cNvPr>
          <p:cNvSpPr>
            <a:spLocks noGrp="1" noRot="1" noChangeAspect="1"/>
          </p:cNvSpPr>
          <p:nvPr>
            <p:ph type="sldImg"/>
          </p:nvPr>
        </p:nvSpPr>
        <p:spPr>
          <a:xfrm>
            <a:off x="719138" y="1163638"/>
            <a:ext cx="5588000" cy="3143250"/>
          </a:xfrm>
        </p:spPr>
      </p:sp>
      <p:sp>
        <p:nvSpPr>
          <p:cNvPr id="3" name="Notes Placeholder 2">
            <a:extLst>
              <a:ext uri="{FF2B5EF4-FFF2-40B4-BE49-F238E27FC236}">
                <a16:creationId xmlns:a16="http://schemas.microsoft.com/office/drawing/2014/main" id="{24563051-1A75-81AB-8D42-BF784DFA2B1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94DD656-C5EA-F3D0-1D4C-AE054713074B}"/>
              </a:ext>
            </a:extLst>
          </p:cNvPr>
          <p:cNvSpPr>
            <a:spLocks noGrp="1"/>
          </p:cNvSpPr>
          <p:nvPr>
            <p:ph type="sldNum" sz="quarter" idx="5"/>
          </p:nvPr>
        </p:nvSpPr>
        <p:spPr/>
        <p:txBody>
          <a:bodyPr/>
          <a:lstStyle/>
          <a:p>
            <a:fld id="{1175C21F-68E8-4A22-BBF5-9CD63F183B33}" type="slidenum">
              <a:rPr lang="en-US" smtClean="0"/>
              <a:t>22</a:t>
            </a:fld>
            <a:endParaRPr lang="en-US"/>
          </a:p>
        </p:txBody>
      </p:sp>
    </p:spTree>
    <p:extLst>
      <p:ext uri="{BB962C8B-B14F-4D97-AF65-F5344CB8AC3E}">
        <p14:creationId xmlns:p14="http://schemas.microsoft.com/office/powerpoint/2010/main" val="24086270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BB1C1-FF64-E757-F415-678F63D02C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C202A8-7287-9649-7E52-8ADC750885AE}"/>
              </a:ext>
            </a:extLst>
          </p:cNvPr>
          <p:cNvSpPr>
            <a:spLocks noGrp="1" noRot="1" noChangeAspect="1"/>
          </p:cNvSpPr>
          <p:nvPr>
            <p:ph type="sldImg"/>
          </p:nvPr>
        </p:nvSpPr>
        <p:spPr>
          <a:xfrm>
            <a:off x="719138" y="1163638"/>
            <a:ext cx="5588000" cy="3143250"/>
          </a:xfrm>
        </p:spPr>
      </p:sp>
      <p:sp>
        <p:nvSpPr>
          <p:cNvPr id="3" name="Notes Placeholder 2">
            <a:extLst>
              <a:ext uri="{FF2B5EF4-FFF2-40B4-BE49-F238E27FC236}">
                <a16:creationId xmlns:a16="http://schemas.microsoft.com/office/drawing/2014/main" id="{52B59DC2-817C-A458-F568-4DE8D0D2C4EF}"/>
              </a:ext>
            </a:extLst>
          </p:cNvPr>
          <p:cNvSpPr>
            <a:spLocks noGrp="1"/>
          </p:cNvSpPr>
          <p:nvPr>
            <p:ph type="body" idx="1"/>
          </p:nvPr>
        </p:nvSpPr>
        <p:spPr/>
        <p:txBody>
          <a:bodyPr/>
          <a:lstStyle/>
          <a:p>
            <a:r>
              <a:rPr lang="en-US" dirty="0"/>
              <a:t>These wells were chosen to be remeasured in December due to difference from previous year’s water level measurement, the 2024 data was heavily affected by groundwater pumping and so to offset this potential inaccuracy, the wells were remeasured once pumping across the basin stopped for the season.</a:t>
            </a:r>
          </a:p>
          <a:p>
            <a:endParaRPr lang="en-US" dirty="0"/>
          </a:p>
          <a:p>
            <a:r>
              <a:rPr lang="en-US" dirty="0"/>
              <a:t>Some wells were found to have a much higher SWL once pumping ceased. </a:t>
            </a:r>
          </a:p>
          <a:p>
            <a:endParaRPr lang="en-US" dirty="0"/>
          </a:p>
          <a:p>
            <a:r>
              <a:rPr lang="en-US" dirty="0"/>
              <a:t>Other wells declined slightly possibly due to lingering groundwater pumping effects, or other factors, but all remeasured depths to water were within the normal range.</a:t>
            </a:r>
          </a:p>
          <a:p>
            <a:endParaRPr lang="en-US" dirty="0"/>
          </a:p>
          <a:p>
            <a:r>
              <a:rPr lang="en-US" dirty="0"/>
              <a:t>These remeasurements help assure that the data being collected is accurate and gives a greater understanding of how the basin reacts to groundwater pumping.</a:t>
            </a:r>
          </a:p>
        </p:txBody>
      </p:sp>
      <p:sp>
        <p:nvSpPr>
          <p:cNvPr id="4" name="Slide Number Placeholder 3">
            <a:extLst>
              <a:ext uri="{FF2B5EF4-FFF2-40B4-BE49-F238E27FC236}">
                <a16:creationId xmlns:a16="http://schemas.microsoft.com/office/drawing/2014/main" id="{BDA4510E-A480-5CEC-138C-7ABF0AD383CB}"/>
              </a:ext>
            </a:extLst>
          </p:cNvPr>
          <p:cNvSpPr>
            <a:spLocks noGrp="1"/>
          </p:cNvSpPr>
          <p:nvPr>
            <p:ph type="sldNum" sz="quarter" idx="5"/>
          </p:nvPr>
        </p:nvSpPr>
        <p:spPr/>
        <p:txBody>
          <a:bodyPr/>
          <a:lstStyle/>
          <a:p>
            <a:fld id="{1175C21F-68E8-4A22-BBF5-9CD63F183B33}" type="slidenum">
              <a:rPr lang="en-US" smtClean="0"/>
              <a:t>23</a:t>
            </a:fld>
            <a:endParaRPr lang="en-US"/>
          </a:p>
        </p:txBody>
      </p:sp>
    </p:spTree>
    <p:extLst>
      <p:ext uri="{BB962C8B-B14F-4D97-AF65-F5344CB8AC3E}">
        <p14:creationId xmlns:p14="http://schemas.microsoft.com/office/powerpoint/2010/main" val="898012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AF69A-9EE0-7EF7-5209-EE525F17BD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97874D-CEEE-8F6E-B2FD-EF006322D592}"/>
              </a:ext>
            </a:extLst>
          </p:cNvPr>
          <p:cNvSpPr>
            <a:spLocks noGrp="1" noRot="1" noChangeAspect="1"/>
          </p:cNvSpPr>
          <p:nvPr>
            <p:ph type="sldImg"/>
          </p:nvPr>
        </p:nvSpPr>
        <p:spPr>
          <a:xfrm>
            <a:off x="719138" y="1163638"/>
            <a:ext cx="5588000" cy="3143250"/>
          </a:xfrm>
        </p:spPr>
      </p:sp>
      <p:sp>
        <p:nvSpPr>
          <p:cNvPr id="3" name="Notes Placeholder 2">
            <a:extLst>
              <a:ext uri="{FF2B5EF4-FFF2-40B4-BE49-F238E27FC236}">
                <a16:creationId xmlns:a16="http://schemas.microsoft.com/office/drawing/2014/main" id="{01D47183-37E8-BB78-AAD4-F1E2F34D3026}"/>
              </a:ext>
            </a:extLst>
          </p:cNvPr>
          <p:cNvSpPr>
            <a:spLocks noGrp="1"/>
          </p:cNvSpPr>
          <p:nvPr>
            <p:ph type="body" idx="1"/>
          </p:nvPr>
        </p:nvSpPr>
        <p:spPr/>
        <p:txBody>
          <a:bodyPr/>
          <a:lstStyle/>
          <a:p>
            <a:r>
              <a:rPr lang="en-US" dirty="0"/>
              <a:t>99% of wells monitored are production wells, there is no dedicated monitoring well network.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Monitoring wells are USGS or city owned, only about a dozen of them in ESJ subbasin that report water quality and most are not monitored by county staff.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challenges arise when production wells are pumping during the measurement period.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Previously, groundwater reporting would be data driven with little analytical corrections “post the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years of slight refinements to reporting, further analyses and controls are put in place to filter data that is affected by groundwater pumping, previously, these data points were noted as being affected but were removed from regional contouring of data and averages for wells that stood out in contouring data, NOW; all wells are held to same scrutiny to maintain a realistic shape of the groundwater depression and regional accuracy.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a:extLst>
              <a:ext uri="{FF2B5EF4-FFF2-40B4-BE49-F238E27FC236}">
                <a16:creationId xmlns:a16="http://schemas.microsoft.com/office/drawing/2014/main" id="{54B0C2B5-7624-F616-9D73-8E904BD5C9DB}"/>
              </a:ext>
            </a:extLst>
          </p:cNvPr>
          <p:cNvSpPr>
            <a:spLocks noGrp="1"/>
          </p:cNvSpPr>
          <p:nvPr>
            <p:ph type="sldNum" sz="quarter" idx="5"/>
          </p:nvPr>
        </p:nvSpPr>
        <p:spPr/>
        <p:txBody>
          <a:bodyPr/>
          <a:lstStyle/>
          <a:p>
            <a:fld id="{1175C21F-68E8-4A22-BBF5-9CD63F183B33}" type="slidenum">
              <a:rPr lang="en-US" smtClean="0"/>
              <a:t>3</a:t>
            </a:fld>
            <a:endParaRPr lang="en-US"/>
          </a:p>
        </p:txBody>
      </p:sp>
    </p:spTree>
    <p:extLst>
      <p:ext uri="{BB962C8B-B14F-4D97-AF65-F5344CB8AC3E}">
        <p14:creationId xmlns:p14="http://schemas.microsoft.com/office/powerpoint/2010/main" val="2652097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4ADD3-93E3-E5C6-DD5F-F9F27FA83A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4E9484-A34C-E29F-6921-54E8FF4284DA}"/>
              </a:ext>
            </a:extLst>
          </p:cNvPr>
          <p:cNvSpPr>
            <a:spLocks noGrp="1" noRot="1" noChangeAspect="1"/>
          </p:cNvSpPr>
          <p:nvPr>
            <p:ph type="sldImg"/>
          </p:nvPr>
        </p:nvSpPr>
        <p:spPr>
          <a:xfrm>
            <a:off x="719138" y="1163638"/>
            <a:ext cx="5588000" cy="3143250"/>
          </a:xfrm>
        </p:spPr>
      </p:sp>
      <p:sp>
        <p:nvSpPr>
          <p:cNvPr id="3" name="Notes Placeholder 2">
            <a:extLst>
              <a:ext uri="{FF2B5EF4-FFF2-40B4-BE49-F238E27FC236}">
                <a16:creationId xmlns:a16="http://schemas.microsoft.com/office/drawing/2014/main" id="{BC8A114E-7E57-872C-79BE-9AEBB641931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FBB410-8322-B7A2-7A36-E4F9F4A8BD9F}"/>
              </a:ext>
            </a:extLst>
          </p:cNvPr>
          <p:cNvSpPr>
            <a:spLocks noGrp="1"/>
          </p:cNvSpPr>
          <p:nvPr>
            <p:ph type="sldNum" sz="quarter" idx="5"/>
          </p:nvPr>
        </p:nvSpPr>
        <p:spPr/>
        <p:txBody>
          <a:bodyPr/>
          <a:lstStyle/>
          <a:p>
            <a:fld id="{1175C21F-68E8-4A22-BBF5-9CD63F183B33}" type="slidenum">
              <a:rPr lang="en-US" smtClean="0"/>
              <a:t>4</a:t>
            </a:fld>
            <a:endParaRPr lang="en-US"/>
          </a:p>
        </p:txBody>
      </p:sp>
    </p:spTree>
    <p:extLst>
      <p:ext uri="{BB962C8B-B14F-4D97-AF65-F5344CB8AC3E}">
        <p14:creationId xmlns:p14="http://schemas.microsoft.com/office/powerpoint/2010/main" val="4131493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E99BD-8E7F-345C-7466-F79998FE8E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1CEA1E-D3E6-9FFF-EEC3-A950F73CA3B8}"/>
              </a:ext>
            </a:extLst>
          </p:cNvPr>
          <p:cNvSpPr>
            <a:spLocks noGrp="1" noRot="1" noChangeAspect="1"/>
          </p:cNvSpPr>
          <p:nvPr>
            <p:ph type="sldImg"/>
          </p:nvPr>
        </p:nvSpPr>
        <p:spPr>
          <a:xfrm>
            <a:off x="719138" y="1163638"/>
            <a:ext cx="5588000" cy="3143250"/>
          </a:xfrm>
        </p:spPr>
      </p:sp>
      <p:sp>
        <p:nvSpPr>
          <p:cNvPr id="3" name="Notes Placeholder 2">
            <a:extLst>
              <a:ext uri="{FF2B5EF4-FFF2-40B4-BE49-F238E27FC236}">
                <a16:creationId xmlns:a16="http://schemas.microsoft.com/office/drawing/2014/main" id="{60CF0E5D-E54E-246E-0471-6023484FCEC2}"/>
              </a:ext>
            </a:extLst>
          </p:cNvPr>
          <p:cNvSpPr>
            <a:spLocks noGrp="1"/>
          </p:cNvSpPr>
          <p:nvPr>
            <p:ph type="body" idx="1"/>
          </p:nvPr>
        </p:nvSpPr>
        <p:spPr/>
        <p:txBody>
          <a:bodyPr/>
          <a:lstStyle/>
          <a:p>
            <a:r>
              <a:rPr lang="en-US" dirty="0"/>
              <a:t>GEI has been reporting groundwater conditions in the ESJ and </a:t>
            </a:r>
            <a:r>
              <a:rPr lang="en-US" dirty="0" err="1"/>
              <a:t>TSb</a:t>
            </a:r>
            <a:r>
              <a:rPr lang="en-US" dirty="0"/>
              <a:t> since 2020, Fall 2017 was the beginning of this new era of biannual reporting.</a:t>
            </a:r>
          </a:p>
          <a:p>
            <a:endParaRPr lang="en-US" dirty="0"/>
          </a:p>
          <a:p>
            <a:r>
              <a:rPr lang="en-US" dirty="0"/>
              <a:t>2020 and 2021 were combined into full annual reports due to COVID.</a:t>
            </a:r>
          </a:p>
          <a:p>
            <a:endParaRPr lang="en-US" dirty="0"/>
          </a:p>
          <a:p>
            <a:r>
              <a:rPr lang="en-US" dirty="0"/>
              <a:t>These reports are not SGMA but aim to cover the inadequacies of the ESJ GSP.</a:t>
            </a:r>
          </a:p>
          <a:p>
            <a:endParaRPr lang="en-US" dirty="0"/>
          </a:p>
          <a:p>
            <a:r>
              <a:rPr lang="en-US" dirty="0"/>
              <a:t>The ESJ GSP groundwater conditions and monitoring network is based on a small subset of wells (about 25 wells) that were used to inform their groundwater modelling software. Their schedule of releasing updates follows the SGMA timetable and doesn’t show changes year to year or seasonally. The monitoring network in the GSP is about 1/10</a:t>
            </a:r>
            <a:r>
              <a:rPr lang="en-US" baseline="30000" dirty="0"/>
              <a:t>th</a:t>
            </a:r>
            <a:r>
              <a:rPr lang="en-US" dirty="0"/>
              <a:t> the size of what the county measures twice a year.</a:t>
            </a:r>
          </a:p>
          <a:p>
            <a:endParaRPr lang="en-US" dirty="0"/>
          </a:p>
          <a:p>
            <a:r>
              <a:rPr lang="en-US" dirty="0"/>
              <a:t>GEI has been reporting physical data provided by the county measuring over 250 wells as well as incorporating statewide data available from DWR, USGS, and meteorological databases on a biannual schedule.</a:t>
            </a:r>
          </a:p>
        </p:txBody>
      </p:sp>
      <p:sp>
        <p:nvSpPr>
          <p:cNvPr id="4" name="Slide Number Placeholder 3">
            <a:extLst>
              <a:ext uri="{FF2B5EF4-FFF2-40B4-BE49-F238E27FC236}">
                <a16:creationId xmlns:a16="http://schemas.microsoft.com/office/drawing/2014/main" id="{91C1B708-DD0C-B4C1-E29A-80E46DAA402F}"/>
              </a:ext>
            </a:extLst>
          </p:cNvPr>
          <p:cNvSpPr>
            <a:spLocks noGrp="1"/>
          </p:cNvSpPr>
          <p:nvPr>
            <p:ph type="sldNum" sz="quarter" idx="5"/>
          </p:nvPr>
        </p:nvSpPr>
        <p:spPr/>
        <p:txBody>
          <a:bodyPr/>
          <a:lstStyle/>
          <a:p>
            <a:fld id="{1175C21F-68E8-4A22-BBF5-9CD63F183B33}" type="slidenum">
              <a:rPr lang="en-US" smtClean="0"/>
              <a:t>5</a:t>
            </a:fld>
            <a:endParaRPr lang="en-US"/>
          </a:p>
        </p:txBody>
      </p:sp>
    </p:spTree>
    <p:extLst>
      <p:ext uri="{BB962C8B-B14F-4D97-AF65-F5344CB8AC3E}">
        <p14:creationId xmlns:p14="http://schemas.microsoft.com/office/powerpoint/2010/main" val="2338660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4BF4C-CCE3-E2E1-09EA-402919831D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B0B232-8EC0-FC60-D5ED-39EABDE2A9A6}"/>
              </a:ext>
            </a:extLst>
          </p:cNvPr>
          <p:cNvSpPr>
            <a:spLocks noGrp="1" noRot="1" noChangeAspect="1"/>
          </p:cNvSpPr>
          <p:nvPr>
            <p:ph type="sldImg"/>
          </p:nvPr>
        </p:nvSpPr>
        <p:spPr>
          <a:xfrm>
            <a:off x="719138" y="1163638"/>
            <a:ext cx="5588000" cy="3143250"/>
          </a:xfrm>
        </p:spPr>
      </p:sp>
      <p:sp>
        <p:nvSpPr>
          <p:cNvPr id="3" name="Notes Placeholder 2">
            <a:extLst>
              <a:ext uri="{FF2B5EF4-FFF2-40B4-BE49-F238E27FC236}">
                <a16:creationId xmlns:a16="http://schemas.microsoft.com/office/drawing/2014/main" id="{2E8EDE9B-5D67-1A9D-0924-CE5158087987}"/>
              </a:ext>
            </a:extLst>
          </p:cNvPr>
          <p:cNvSpPr>
            <a:spLocks noGrp="1"/>
          </p:cNvSpPr>
          <p:nvPr>
            <p:ph type="body" idx="1"/>
          </p:nvPr>
        </p:nvSpPr>
        <p:spPr/>
        <p:txBody>
          <a:bodyPr/>
          <a:lstStyle/>
          <a:p>
            <a:r>
              <a:rPr lang="en-US" dirty="0"/>
              <a:t>Changes in groundwater levels across the basin are more significant when going from a wet year to a dry year, than a dry year to another dry year.</a:t>
            </a:r>
          </a:p>
          <a:p>
            <a:endParaRPr lang="en-US" dirty="0"/>
          </a:p>
          <a:p>
            <a:r>
              <a:rPr lang="en-US" dirty="0"/>
              <a:t>Expect larger declines between 2023 and 2024 than 2024 and 2025.</a:t>
            </a:r>
          </a:p>
        </p:txBody>
      </p:sp>
      <p:sp>
        <p:nvSpPr>
          <p:cNvPr id="4" name="Slide Number Placeholder 3">
            <a:extLst>
              <a:ext uri="{FF2B5EF4-FFF2-40B4-BE49-F238E27FC236}">
                <a16:creationId xmlns:a16="http://schemas.microsoft.com/office/drawing/2014/main" id="{0918B970-9570-F247-8947-25AA0442502D}"/>
              </a:ext>
            </a:extLst>
          </p:cNvPr>
          <p:cNvSpPr>
            <a:spLocks noGrp="1"/>
          </p:cNvSpPr>
          <p:nvPr>
            <p:ph type="sldNum" sz="quarter" idx="5"/>
          </p:nvPr>
        </p:nvSpPr>
        <p:spPr/>
        <p:txBody>
          <a:bodyPr/>
          <a:lstStyle/>
          <a:p>
            <a:fld id="{1175C21F-68E8-4A22-BBF5-9CD63F183B33}" type="slidenum">
              <a:rPr lang="en-US" smtClean="0"/>
              <a:t>6</a:t>
            </a:fld>
            <a:endParaRPr lang="en-US"/>
          </a:p>
        </p:txBody>
      </p:sp>
    </p:spTree>
    <p:extLst>
      <p:ext uri="{BB962C8B-B14F-4D97-AF65-F5344CB8AC3E}">
        <p14:creationId xmlns:p14="http://schemas.microsoft.com/office/powerpoint/2010/main" val="1952616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A7DCD-33FB-32D0-95BD-3582C43491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513FA3-F314-AF04-D3A6-88E28A7F9A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DAA027-970F-FDFF-4C69-FA1CA0C10FC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F73CCC-25BF-D50A-1CD0-6C528DF97FF1}"/>
              </a:ext>
            </a:extLst>
          </p:cNvPr>
          <p:cNvSpPr>
            <a:spLocks noGrp="1"/>
          </p:cNvSpPr>
          <p:nvPr>
            <p:ph type="sldNum" sz="quarter" idx="5"/>
          </p:nvPr>
        </p:nvSpPr>
        <p:spPr/>
        <p:txBody>
          <a:bodyPr/>
          <a:lstStyle/>
          <a:p>
            <a:fld id="{1175C21F-68E8-4A22-BBF5-9CD63F183B33}" type="slidenum">
              <a:rPr lang="en-US" smtClean="0"/>
              <a:t>7</a:t>
            </a:fld>
            <a:endParaRPr lang="en-US"/>
          </a:p>
        </p:txBody>
      </p:sp>
    </p:spTree>
    <p:extLst>
      <p:ext uri="{BB962C8B-B14F-4D97-AF65-F5344CB8AC3E}">
        <p14:creationId xmlns:p14="http://schemas.microsoft.com/office/powerpoint/2010/main" val="3807099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8000" cy="3143250"/>
          </a:xfrm>
        </p:spPr>
      </p:sp>
      <p:sp>
        <p:nvSpPr>
          <p:cNvPr id="3" name="Notes Placeholder 2"/>
          <p:cNvSpPr>
            <a:spLocks noGrp="1"/>
          </p:cNvSpPr>
          <p:nvPr>
            <p:ph type="body" idx="1"/>
          </p:nvPr>
        </p:nvSpPr>
        <p:spPr/>
        <p:txBody>
          <a:bodyPr/>
          <a:lstStyle/>
          <a:p>
            <a:r>
              <a:rPr lang="en-US" dirty="0"/>
              <a:t>Clearer representation of measured wells, the red locations are where measurements were attempted but could not be collected for a variety of reasons. </a:t>
            </a:r>
          </a:p>
          <a:p>
            <a:endParaRPr lang="en-US" dirty="0"/>
          </a:p>
          <a:p>
            <a:r>
              <a:rPr lang="en-US" dirty="0"/>
              <a:t>December readings replaced data affected by pumping in October in both contours and analyses tables, GEI applied professional judgement to remove data points that got through the steps the County implemented to control quality of data.</a:t>
            </a:r>
          </a:p>
          <a:p>
            <a:endParaRPr lang="en-US" dirty="0"/>
          </a:p>
          <a:p>
            <a:r>
              <a:rPr lang="en-US" dirty="0"/>
              <a:t>The shape of the groundwater depression changed due to measurements not able to be collected or affected by pumping in 2024.</a:t>
            </a:r>
          </a:p>
          <a:p>
            <a:endParaRPr lang="en-US" dirty="0"/>
          </a:p>
          <a:p>
            <a:r>
              <a:rPr lang="en-US" dirty="0"/>
              <a:t>Overall, 2024 data was not put under the same level of scrutiny as Fall 2025 data has been. </a:t>
            </a:r>
          </a:p>
          <a:p>
            <a:endParaRPr lang="en-US" dirty="0"/>
          </a:p>
          <a:p>
            <a:r>
              <a:rPr lang="en-US" dirty="0"/>
              <a:t>The depression looks smaller in Fall of 2025 than in Fall of 2024. This happens when adding or removing wells, unable to collect measurements from wells, or removing well data due to groundwater pumping at the time of measurement. These issues have affected the visual interpretation and shape of the depression every year.</a:t>
            </a:r>
          </a:p>
          <a:p>
            <a:endParaRPr lang="en-US" dirty="0"/>
          </a:p>
          <a:p>
            <a:r>
              <a:rPr lang="en-US" dirty="0"/>
              <a:t>EXTRA INFO – not included in this report.</a:t>
            </a:r>
          </a:p>
          <a:p>
            <a:r>
              <a:rPr lang="en-US" dirty="0"/>
              <a:t>GEI is working on a method to retain an “average” groundwater level for each location in-lieu of a bad or uncollected measurement; to help retain the shape and size of the groundwater topography in the subbasin, this will be denoted on future maps in a similar way as the “No Measurement” locations, but the contours will retain the “ghost” of the missing wells data using the 5 most recent seasonal measurements at the wellsite (e.g. if no measurement in Fall 2025, but we have measurements for Falls of 20 through 24, we will average that water level data and use the average increase or decrease of the region to assign the missing well a measurement in the contours. </a:t>
            </a:r>
          </a:p>
          <a:p>
            <a:endParaRPr lang="en-US" dirty="0"/>
          </a:p>
          <a:p>
            <a:r>
              <a:rPr lang="en-US" dirty="0"/>
              <a:t>This process should hopefully increase the resolution of the depression and cover data gaps that sporadically appear.</a:t>
            </a:r>
          </a:p>
        </p:txBody>
      </p:sp>
      <p:sp>
        <p:nvSpPr>
          <p:cNvPr id="4" name="Slide Number Placeholder 3"/>
          <p:cNvSpPr>
            <a:spLocks noGrp="1"/>
          </p:cNvSpPr>
          <p:nvPr>
            <p:ph type="sldNum" sz="quarter" idx="5"/>
          </p:nvPr>
        </p:nvSpPr>
        <p:spPr/>
        <p:txBody>
          <a:bodyPr/>
          <a:lstStyle/>
          <a:p>
            <a:fld id="{1175C21F-68E8-4A22-BBF5-9CD63F183B33}" type="slidenum">
              <a:rPr lang="en-US" smtClean="0"/>
              <a:t>8</a:t>
            </a:fld>
            <a:endParaRPr lang="en-US"/>
          </a:p>
        </p:txBody>
      </p:sp>
    </p:spTree>
    <p:extLst>
      <p:ext uri="{BB962C8B-B14F-4D97-AF65-F5344CB8AC3E}">
        <p14:creationId xmlns:p14="http://schemas.microsoft.com/office/powerpoint/2010/main" val="4046249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4A700-E878-714A-C601-36319D6845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AFD70-82E7-5B87-0151-D917B380CDAE}"/>
              </a:ext>
            </a:extLst>
          </p:cNvPr>
          <p:cNvSpPr>
            <a:spLocks noGrp="1" noRot="1" noChangeAspect="1"/>
          </p:cNvSpPr>
          <p:nvPr>
            <p:ph type="sldImg"/>
          </p:nvPr>
        </p:nvSpPr>
        <p:spPr>
          <a:xfrm>
            <a:off x="719138" y="1163638"/>
            <a:ext cx="5588000" cy="3143250"/>
          </a:xfrm>
        </p:spPr>
      </p:sp>
      <p:sp>
        <p:nvSpPr>
          <p:cNvPr id="3" name="Notes Placeholder 2">
            <a:extLst>
              <a:ext uri="{FF2B5EF4-FFF2-40B4-BE49-F238E27FC236}">
                <a16:creationId xmlns:a16="http://schemas.microsoft.com/office/drawing/2014/main" id="{5C1F5C25-A9DE-256C-5D35-4212B7ED69A8}"/>
              </a:ext>
            </a:extLst>
          </p:cNvPr>
          <p:cNvSpPr>
            <a:spLocks noGrp="1"/>
          </p:cNvSpPr>
          <p:nvPr>
            <p:ph type="body" idx="1"/>
          </p:nvPr>
        </p:nvSpPr>
        <p:spPr/>
        <p:txBody>
          <a:bodyPr/>
          <a:lstStyle/>
          <a:p>
            <a:r>
              <a:rPr lang="en-US" dirty="0"/>
              <a:t>2024 was classified as an above normal (90% of normal precipitation) year, while 2025 was a below normal year (50-70% of normal precipitation) or over this two-year period, about average conditions and therefore would not expect significant changes in storage.  As shown, most of the basin fluctuated between +5 to -5 feet. </a:t>
            </a:r>
          </a:p>
          <a:p>
            <a:endParaRPr lang="en-US" dirty="0"/>
          </a:p>
          <a:p>
            <a:r>
              <a:rPr lang="en-US" dirty="0"/>
              <a:t>There are still a few areas with greater changes.</a:t>
            </a:r>
          </a:p>
          <a:p>
            <a:endParaRPr lang="en-US" dirty="0"/>
          </a:p>
        </p:txBody>
      </p:sp>
      <p:sp>
        <p:nvSpPr>
          <p:cNvPr id="4" name="Slide Number Placeholder 3">
            <a:extLst>
              <a:ext uri="{FF2B5EF4-FFF2-40B4-BE49-F238E27FC236}">
                <a16:creationId xmlns:a16="http://schemas.microsoft.com/office/drawing/2014/main" id="{6C22C005-7321-BB99-EDB9-2162AD451389}"/>
              </a:ext>
            </a:extLst>
          </p:cNvPr>
          <p:cNvSpPr>
            <a:spLocks noGrp="1"/>
          </p:cNvSpPr>
          <p:nvPr>
            <p:ph type="sldNum" sz="quarter" idx="5"/>
          </p:nvPr>
        </p:nvSpPr>
        <p:spPr/>
        <p:txBody>
          <a:bodyPr/>
          <a:lstStyle/>
          <a:p>
            <a:fld id="{1175C21F-68E8-4A22-BBF5-9CD63F183B33}" type="slidenum">
              <a:rPr lang="en-US" smtClean="0"/>
              <a:t>10</a:t>
            </a:fld>
            <a:endParaRPr lang="en-US"/>
          </a:p>
        </p:txBody>
      </p:sp>
    </p:spTree>
    <p:extLst>
      <p:ext uri="{BB962C8B-B14F-4D97-AF65-F5344CB8AC3E}">
        <p14:creationId xmlns:p14="http://schemas.microsoft.com/office/powerpoint/2010/main" val="3611640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2.xml"/><Relationship Id="rId4" Type="http://schemas.openxmlformats.org/officeDocument/2006/relationships/image" Target="../media/image5.jpe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832104"/>
            <a:ext cx="10210800" cy="609600"/>
          </a:xfrm>
        </p:spPr>
        <p:txBody>
          <a:bodyPr/>
          <a:lstStyle>
            <a:lvl1pPr>
              <a:defRPr/>
            </a:lvl1pPr>
          </a:lstStyle>
          <a:p>
            <a:r>
              <a:rPr lang="en-US" dirty="0"/>
              <a:t>Slide Title</a:t>
            </a:r>
          </a:p>
        </p:txBody>
      </p:sp>
      <p:sp>
        <p:nvSpPr>
          <p:cNvPr id="5" name="Text Placeholder 4"/>
          <p:cNvSpPr>
            <a:spLocks noGrp="1"/>
          </p:cNvSpPr>
          <p:nvPr>
            <p:ph type="body" sz="quarter" idx="10" hasCustomPrompt="1"/>
          </p:nvPr>
        </p:nvSpPr>
        <p:spPr>
          <a:xfrm>
            <a:off x="914400" y="1636776"/>
            <a:ext cx="10210800" cy="4742506"/>
          </a:xfrm>
        </p:spPr>
        <p:txBody>
          <a:bodyPr wrap="square" lIns="0" tIns="0" rIns="0" bIns="0">
            <a:normAutofit/>
          </a:bodyPr>
          <a:lstStyle>
            <a:lvl1pPr marL="257175" indent="-257175">
              <a:buFont typeface="Arial" panose="020B0604020202020204" pitchFamily="34" charset="0"/>
              <a:buChar char="•"/>
              <a:defRPr sz="2000" baseline="0"/>
            </a:lvl1pPr>
            <a:lvl2pPr marL="342900" indent="0">
              <a:buNone/>
              <a:defRPr/>
            </a:lvl2pPr>
            <a:lvl3pPr marL="685800" indent="0">
              <a:buNone/>
              <a:defRPr/>
            </a:lvl3pPr>
            <a:lvl4pPr marL="1028700" indent="0">
              <a:buNone/>
              <a:defRPr/>
            </a:lvl4pPr>
            <a:lvl5pPr marL="1371600" indent="0">
              <a:buNone/>
              <a:defRPr/>
            </a:lvl5pPr>
          </a:lstStyle>
          <a:p>
            <a:pPr lvl="0"/>
            <a:r>
              <a:rPr lang="en-US" dirty="0"/>
              <a:t>We can’t completely avoid bullet points</a:t>
            </a:r>
          </a:p>
          <a:p>
            <a:pPr lvl="0"/>
            <a:r>
              <a:rPr lang="en-US" dirty="0"/>
              <a:t>So if we must use them, this is the layout to use</a:t>
            </a:r>
          </a:p>
          <a:p>
            <a:pPr lvl="0"/>
            <a:r>
              <a:rPr lang="en-US" dirty="0"/>
              <a:t>Keep them brief </a:t>
            </a:r>
          </a:p>
          <a:p>
            <a:pPr lvl="0"/>
            <a:r>
              <a:rPr lang="en-US" dirty="0"/>
              <a:t>We want the audience to watch/listen to you, </a:t>
            </a:r>
            <a:br>
              <a:rPr lang="en-US" dirty="0"/>
            </a:br>
            <a:r>
              <a:rPr lang="en-US" dirty="0"/>
              <a:t>not read the screen</a:t>
            </a:r>
          </a:p>
          <a:p>
            <a:pPr lvl="0"/>
            <a:endParaRPr lang="en-US" dirty="0"/>
          </a:p>
        </p:txBody>
      </p:sp>
      <p:sp>
        <p:nvSpPr>
          <p:cNvPr id="3" name="Rectangle 2">
            <a:extLst>
              <a:ext uri="{FF2B5EF4-FFF2-40B4-BE49-F238E27FC236}">
                <a16:creationId xmlns:a16="http://schemas.microsoft.com/office/drawing/2014/main" id="{CDC2C652-C020-4B3A-A0B5-111ADFB9C4C6}"/>
              </a:ext>
            </a:extLst>
          </p:cNvPr>
          <p:cNvSpPr/>
          <p:nvPr userDrawn="1"/>
        </p:nvSpPr>
        <p:spPr>
          <a:xfrm>
            <a:off x="0" y="6379282"/>
            <a:ext cx="12192000" cy="478718"/>
          </a:xfrm>
          <a:prstGeom prst="rect">
            <a:avLst/>
          </a:prstGeom>
          <a:solidFill>
            <a:srgbClr val="0425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Box 3">
            <a:extLst>
              <a:ext uri="{FF2B5EF4-FFF2-40B4-BE49-F238E27FC236}">
                <a16:creationId xmlns:a16="http://schemas.microsoft.com/office/drawing/2014/main" id="{BD0E5107-CC59-4CF4-A7E5-DAB25E0A08AD}"/>
              </a:ext>
            </a:extLst>
          </p:cNvPr>
          <p:cNvSpPr txBox="1"/>
          <p:nvPr userDrawn="1"/>
        </p:nvSpPr>
        <p:spPr>
          <a:xfrm>
            <a:off x="9042400" y="6433975"/>
            <a:ext cx="4978400" cy="369332"/>
          </a:xfrm>
          <a:prstGeom prst="rect">
            <a:avLst/>
          </a:prstGeom>
          <a:noFill/>
        </p:spPr>
        <p:txBody>
          <a:bodyPr wrap="square" rtlCol="0">
            <a:spAutoFit/>
          </a:bodyPr>
          <a:lstStyle/>
          <a:p>
            <a:r>
              <a:rPr lang="en-US" sz="1800" dirty="0">
                <a:solidFill>
                  <a:srgbClr val="E1DDBF"/>
                </a:solidFill>
                <a:latin typeface="Arial Black" panose="020B0A04020102020204" pitchFamily="34" charset="0"/>
              </a:rPr>
              <a:t>Tracy Subbasin</a:t>
            </a:r>
          </a:p>
        </p:txBody>
      </p:sp>
    </p:spTree>
    <p:extLst>
      <p:ext uri="{BB962C8B-B14F-4D97-AF65-F5344CB8AC3E}">
        <p14:creationId xmlns:p14="http://schemas.microsoft.com/office/powerpoint/2010/main" val="355957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Backgroun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p:spPr>
        <p:txBody>
          <a:bodyPr>
            <a:normAutofit/>
          </a:bodyPr>
          <a:lstStyle>
            <a:lvl1pPr marL="0" indent="0">
              <a:buNone/>
              <a:defRPr sz="1125"/>
            </a:lvl1pPr>
          </a:lstStyle>
          <a:p>
            <a:r>
              <a:rPr lang="en-US"/>
              <a:t>Click icon to add picture</a:t>
            </a:r>
            <a:endParaRPr lang="en-US" dirty="0"/>
          </a:p>
        </p:txBody>
      </p:sp>
    </p:spTree>
    <p:extLst>
      <p:ext uri="{BB962C8B-B14F-4D97-AF65-F5344CB8AC3E}">
        <p14:creationId xmlns:p14="http://schemas.microsoft.com/office/powerpoint/2010/main" val="217677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096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93336" y="692502"/>
            <a:ext cx="10871200" cy="609600"/>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793335" y="1381515"/>
            <a:ext cx="10871200" cy="4669072"/>
          </a:xfrm>
          <a:prstGeom prst="rect">
            <a:avLst/>
          </a:prstGeom>
        </p:spPr>
        <p:txBody>
          <a:bodyPr/>
          <a:lstStyle>
            <a:lvl1pPr>
              <a:defRPr>
                <a:solidFill>
                  <a:srgbClr val="315470"/>
                </a:solidFill>
              </a:defRPr>
            </a:lvl1pPr>
            <a:lvl2pPr>
              <a:defRPr sz="1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p:cNvPicPr>
            <a:picLocks noChangeAspect="1"/>
          </p:cNvPicPr>
          <p:nvPr userDrawn="1"/>
        </p:nvPicPr>
        <p:blipFill>
          <a:blip r:embed="rId2"/>
          <a:stretch>
            <a:fillRect/>
          </a:stretch>
        </p:blipFill>
        <p:spPr>
          <a:xfrm>
            <a:off x="307880" y="6336146"/>
            <a:ext cx="1647149" cy="358876"/>
          </a:xfrm>
          <a:prstGeom prst="rect">
            <a:avLst/>
          </a:prstGeom>
        </p:spPr>
      </p:pic>
    </p:spTree>
    <p:extLst>
      <p:ext uri="{BB962C8B-B14F-4D97-AF65-F5344CB8AC3E}">
        <p14:creationId xmlns:p14="http://schemas.microsoft.com/office/powerpoint/2010/main" val="77935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21E10-44E5-7350-9C63-F4DB9149B828}"/>
              </a:ext>
            </a:extLst>
          </p:cNvPr>
          <p:cNvSpPr>
            <a:spLocks noGrp="1"/>
          </p:cNvSpPr>
          <p:nvPr>
            <p:ph type="title"/>
          </p:nvPr>
        </p:nvSpPr>
        <p:spPr/>
        <p:txBody>
          <a:bodyPr>
            <a:noAutofit/>
          </a:bodyPr>
          <a:lstStyle>
            <a:lvl1pPr algn="ctr">
              <a:defRPr sz="3200" baseline="0"/>
            </a:lvl1pPr>
          </a:lstStyle>
          <a:p>
            <a:r>
              <a:rPr lang="en-US" dirty="0"/>
              <a:t>Click to edit Master title style</a:t>
            </a:r>
          </a:p>
        </p:txBody>
      </p:sp>
    </p:spTree>
    <p:extLst>
      <p:ext uri="{BB962C8B-B14F-4D97-AF65-F5344CB8AC3E}">
        <p14:creationId xmlns:p14="http://schemas.microsoft.com/office/powerpoint/2010/main" val="579633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832104"/>
            <a:ext cx="10210800" cy="609600"/>
          </a:xfrm>
        </p:spPr>
        <p:txBody>
          <a:bodyPr/>
          <a:lstStyle>
            <a:lvl1pPr>
              <a:defRPr/>
            </a:lvl1pPr>
          </a:lstStyle>
          <a:p>
            <a:r>
              <a:rPr lang="en-US" dirty="0"/>
              <a:t>Slide Title</a:t>
            </a:r>
          </a:p>
        </p:txBody>
      </p:sp>
      <p:sp>
        <p:nvSpPr>
          <p:cNvPr id="5" name="Text Placeholder 4"/>
          <p:cNvSpPr>
            <a:spLocks noGrp="1"/>
          </p:cNvSpPr>
          <p:nvPr>
            <p:ph type="body" sz="quarter" idx="10" hasCustomPrompt="1"/>
          </p:nvPr>
        </p:nvSpPr>
        <p:spPr>
          <a:xfrm>
            <a:off x="914400" y="1636776"/>
            <a:ext cx="10210800" cy="4742506"/>
          </a:xfrm>
        </p:spPr>
        <p:txBody>
          <a:bodyPr wrap="square" lIns="0" tIns="0" rIns="0" bIns="0">
            <a:normAutofit/>
          </a:bodyPr>
          <a:lstStyle>
            <a:lvl1pPr marL="257175" indent="-257175">
              <a:buFont typeface="Arial" panose="020B0604020202020204" pitchFamily="34" charset="0"/>
              <a:buChar char="•"/>
              <a:defRPr sz="2000" baseline="0"/>
            </a:lvl1pPr>
            <a:lvl2pPr marL="342900" indent="0">
              <a:buNone/>
              <a:defRPr/>
            </a:lvl2pPr>
            <a:lvl3pPr marL="685800" indent="0">
              <a:buNone/>
              <a:defRPr/>
            </a:lvl3pPr>
            <a:lvl4pPr marL="1028700" indent="0">
              <a:buNone/>
              <a:defRPr/>
            </a:lvl4pPr>
            <a:lvl5pPr marL="1371600" indent="0">
              <a:buNone/>
              <a:defRPr/>
            </a:lvl5pPr>
          </a:lstStyle>
          <a:p>
            <a:pPr lvl="0"/>
            <a:r>
              <a:rPr lang="en-US" dirty="0"/>
              <a:t>We can’t completely avoid bullet points</a:t>
            </a:r>
          </a:p>
          <a:p>
            <a:pPr lvl="0"/>
            <a:r>
              <a:rPr lang="en-US" dirty="0"/>
              <a:t>So if we must use them, this is the layout to use</a:t>
            </a:r>
          </a:p>
          <a:p>
            <a:pPr lvl="0"/>
            <a:r>
              <a:rPr lang="en-US" dirty="0"/>
              <a:t>Keep them brief </a:t>
            </a:r>
          </a:p>
          <a:p>
            <a:pPr lvl="0"/>
            <a:r>
              <a:rPr lang="en-US" dirty="0"/>
              <a:t>We want the audience to watch/listen to you, </a:t>
            </a:r>
            <a:br>
              <a:rPr lang="en-US" dirty="0"/>
            </a:br>
            <a:r>
              <a:rPr lang="en-US" dirty="0"/>
              <a:t>not read the screen</a:t>
            </a:r>
          </a:p>
          <a:p>
            <a:pPr lvl="0"/>
            <a:endParaRPr lang="en-US" dirty="0"/>
          </a:p>
        </p:txBody>
      </p:sp>
      <p:sp>
        <p:nvSpPr>
          <p:cNvPr id="3" name="Rectangle 2">
            <a:extLst>
              <a:ext uri="{FF2B5EF4-FFF2-40B4-BE49-F238E27FC236}">
                <a16:creationId xmlns:a16="http://schemas.microsoft.com/office/drawing/2014/main" id="{CDC2C652-C020-4B3A-A0B5-111ADFB9C4C6}"/>
              </a:ext>
            </a:extLst>
          </p:cNvPr>
          <p:cNvSpPr/>
          <p:nvPr userDrawn="1"/>
        </p:nvSpPr>
        <p:spPr>
          <a:xfrm>
            <a:off x="0" y="6379282"/>
            <a:ext cx="12192000" cy="478718"/>
          </a:xfrm>
          <a:prstGeom prst="rect">
            <a:avLst/>
          </a:prstGeom>
          <a:solidFill>
            <a:srgbClr val="0425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Box 3">
            <a:extLst>
              <a:ext uri="{FF2B5EF4-FFF2-40B4-BE49-F238E27FC236}">
                <a16:creationId xmlns:a16="http://schemas.microsoft.com/office/drawing/2014/main" id="{BD0E5107-CC59-4CF4-A7E5-DAB25E0A08AD}"/>
              </a:ext>
            </a:extLst>
          </p:cNvPr>
          <p:cNvSpPr txBox="1"/>
          <p:nvPr userDrawn="1"/>
        </p:nvSpPr>
        <p:spPr>
          <a:xfrm>
            <a:off x="9042400" y="6433975"/>
            <a:ext cx="4978400" cy="369332"/>
          </a:xfrm>
          <a:prstGeom prst="rect">
            <a:avLst/>
          </a:prstGeom>
          <a:noFill/>
        </p:spPr>
        <p:txBody>
          <a:bodyPr wrap="square" rtlCol="0">
            <a:spAutoFit/>
          </a:bodyPr>
          <a:lstStyle/>
          <a:p>
            <a:r>
              <a:rPr lang="en-US" sz="1800" dirty="0">
                <a:solidFill>
                  <a:srgbClr val="E1DDBF"/>
                </a:solidFill>
                <a:latin typeface="Arial Black" panose="020B0A04020102020204" pitchFamily="34" charset="0"/>
              </a:rPr>
              <a:t>Tracy Subbasin</a:t>
            </a:r>
          </a:p>
        </p:txBody>
      </p:sp>
      <p:pic>
        <p:nvPicPr>
          <p:cNvPr id="6" name="Picture 5">
            <a:extLst>
              <a:ext uri="{FF2B5EF4-FFF2-40B4-BE49-F238E27FC236}">
                <a16:creationId xmlns:a16="http://schemas.microsoft.com/office/drawing/2014/main" id="{5163A81E-01B4-3512-B1DD-EA2CD24786F3}"/>
              </a:ext>
            </a:extLst>
          </p:cNvPr>
          <p:cNvPicPr>
            <a:picLocks noChangeAspect="1"/>
          </p:cNvPicPr>
          <p:nvPr userDrawn="1"/>
        </p:nvPicPr>
        <p:blipFill>
          <a:blip r:embed="rId2"/>
          <a:stretch>
            <a:fillRect/>
          </a:stretch>
        </p:blipFill>
        <p:spPr>
          <a:xfrm>
            <a:off x="609600" y="6159359"/>
            <a:ext cx="1536325" cy="603556"/>
          </a:xfrm>
          <a:prstGeom prst="rect">
            <a:avLst/>
          </a:prstGeom>
        </p:spPr>
      </p:pic>
    </p:spTree>
    <p:extLst>
      <p:ext uri="{BB962C8B-B14F-4D97-AF65-F5344CB8AC3E}">
        <p14:creationId xmlns:p14="http://schemas.microsoft.com/office/powerpoint/2010/main" val="6259448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Start_with imag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 y="0"/>
            <a:ext cx="5390315" cy="6858000"/>
          </a:xfrm>
        </p:spPr>
        <p:txBody>
          <a:bodyPr>
            <a:normAutofit/>
          </a:bodyPr>
          <a:lstStyle>
            <a:lvl1pPr marL="0" indent="0">
              <a:buNone/>
              <a:defRPr sz="1125"/>
            </a:lvl1pPr>
          </a:lstStyle>
          <a:p>
            <a:r>
              <a:rPr lang="en-US"/>
              <a:t>Click icon to add picture</a:t>
            </a:r>
            <a:endParaRPr lang="en-US" dirty="0"/>
          </a:p>
        </p:txBody>
      </p:sp>
      <p:pic>
        <p:nvPicPr>
          <p:cNvPr id="2" name="Picture 1">
            <a:extLst>
              <a:ext uri="{FF2B5EF4-FFF2-40B4-BE49-F238E27FC236}">
                <a16:creationId xmlns:a16="http://schemas.microsoft.com/office/drawing/2014/main" id="{838AF35A-C7EA-997B-DA2B-A47B1E464635}"/>
              </a:ext>
            </a:extLst>
          </p:cNvPr>
          <p:cNvPicPr>
            <a:picLocks noChangeAspect="1"/>
          </p:cNvPicPr>
          <p:nvPr userDrawn="1"/>
        </p:nvPicPr>
        <p:blipFill>
          <a:blip r:embed="rId2"/>
          <a:stretch>
            <a:fillRect/>
          </a:stretch>
        </p:blipFill>
        <p:spPr>
          <a:xfrm>
            <a:off x="609600" y="6159359"/>
            <a:ext cx="1536325" cy="603556"/>
          </a:xfrm>
          <a:prstGeom prst="rect">
            <a:avLst/>
          </a:prstGeom>
        </p:spPr>
      </p:pic>
    </p:spTree>
    <p:extLst>
      <p:ext uri="{BB962C8B-B14F-4D97-AF65-F5344CB8AC3E}">
        <p14:creationId xmlns:p14="http://schemas.microsoft.com/office/powerpoint/2010/main" val="6937667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7848602" y="1524000"/>
            <a:ext cx="3238500" cy="800100"/>
          </a:xfrm>
          <a:solidFill>
            <a:srgbClr val="04253A"/>
          </a:solidFill>
        </p:spPr>
        <p:txBody>
          <a:bodyPr lIns="0" tIns="0" rIns="0" bIns="0" anchor="b">
            <a:noAutofit/>
          </a:bodyPr>
          <a:lstStyle>
            <a:lvl1pPr marL="0" indent="0" algn="ctr">
              <a:buNone/>
              <a:defRPr sz="3000">
                <a:solidFill>
                  <a:srgbClr val="E1DDBF"/>
                </a:solidFill>
                <a:latin typeface="+mj-lt"/>
              </a:defRPr>
            </a:lvl1pPr>
          </a:lstStyle>
          <a:p>
            <a:pPr lvl="0"/>
            <a:r>
              <a:rPr lang="en-US" dirty="0"/>
              <a:t>Agenda</a:t>
            </a:r>
          </a:p>
        </p:txBody>
      </p:sp>
      <p:sp>
        <p:nvSpPr>
          <p:cNvPr id="11" name="Text Placeholder 10"/>
          <p:cNvSpPr>
            <a:spLocks noGrp="1"/>
          </p:cNvSpPr>
          <p:nvPr>
            <p:ph type="body" sz="quarter" idx="12" hasCustomPrompt="1"/>
          </p:nvPr>
        </p:nvSpPr>
        <p:spPr>
          <a:xfrm>
            <a:off x="7848602" y="2590800"/>
            <a:ext cx="3238500" cy="2819400"/>
          </a:xfrm>
          <a:solidFill>
            <a:srgbClr val="04253A"/>
          </a:solidFill>
        </p:spPr>
        <p:txBody>
          <a:bodyPr>
            <a:noAutofit/>
          </a:bodyPr>
          <a:lstStyle>
            <a:lvl1pPr marL="300038" indent="-300038">
              <a:buFont typeface="+mj-lt"/>
              <a:buAutoNum type="arabicPeriod"/>
              <a:defRPr sz="1500">
                <a:solidFill>
                  <a:srgbClr val="E1DDBF"/>
                </a:solidFill>
              </a:defRPr>
            </a:lvl1pPr>
          </a:lstStyle>
          <a:p>
            <a:pPr lvl="0"/>
            <a:r>
              <a:rPr lang="en-US" dirty="0"/>
              <a:t>Section title one basic charts and graphs</a:t>
            </a:r>
          </a:p>
          <a:p>
            <a:pPr lvl="0"/>
            <a:r>
              <a:rPr lang="en-US" dirty="0"/>
              <a:t>Section title two bullet points and images</a:t>
            </a:r>
          </a:p>
          <a:p>
            <a:pPr lvl="0"/>
            <a:r>
              <a:rPr lang="en-US" dirty="0"/>
              <a:t>Section title three</a:t>
            </a:r>
          </a:p>
          <a:p>
            <a:pPr lvl="0"/>
            <a:r>
              <a:rPr lang="en-US" dirty="0"/>
              <a:t>Section title four</a:t>
            </a:r>
          </a:p>
          <a:p>
            <a:pPr lvl="0"/>
            <a:r>
              <a:rPr lang="en-US" dirty="0"/>
              <a:t>Section title five</a:t>
            </a:r>
          </a:p>
        </p:txBody>
      </p:sp>
      <p:pic>
        <p:nvPicPr>
          <p:cNvPr id="2" name="Picture 1">
            <a:extLst>
              <a:ext uri="{FF2B5EF4-FFF2-40B4-BE49-F238E27FC236}">
                <a16:creationId xmlns:a16="http://schemas.microsoft.com/office/drawing/2014/main" id="{A8D2D449-0EE3-AD82-7F24-4CA7C9A7CB45}"/>
              </a:ext>
            </a:extLst>
          </p:cNvPr>
          <p:cNvPicPr>
            <a:picLocks noChangeAspect="1"/>
          </p:cNvPicPr>
          <p:nvPr userDrawn="1"/>
        </p:nvPicPr>
        <p:blipFill>
          <a:blip r:embed="rId2"/>
          <a:stretch>
            <a:fillRect/>
          </a:stretch>
        </p:blipFill>
        <p:spPr>
          <a:xfrm>
            <a:off x="609600" y="6159359"/>
            <a:ext cx="1536325" cy="603556"/>
          </a:xfrm>
          <a:prstGeom prst="rect">
            <a:avLst/>
          </a:prstGeom>
        </p:spPr>
      </p:pic>
    </p:spTree>
    <p:extLst>
      <p:ext uri="{BB962C8B-B14F-4D97-AF65-F5344CB8AC3E}">
        <p14:creationId xmlns:p14="http://schemas.microsoft.com/office/powerpoint/2010/main" val="3298415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St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17600" y="5562600"/>
            <a:ext cx="10363200" cy="546212"/>
          </a:xfrm>
        </p:spPr>
        <p:txBody>
          <a:bodyPr anchor="b"/>
          <a:lstStyle>
            <a:lvl1pPr algn="l">
              <a:defRPr sz="3000" b="0" cap="none">
                <a:solidFill>
                  <a:srgbClr val="4C837A"/>
                </a:solidFill>
                <a:latin typeface="+mn-lt"/>
              </a:defRPr>
            </a:lvl1pPr>
          </a:lstStyle>
          <a:p>
            <a:r>
              <a:rPr lang="en-US" dirty="0"/>
              <a:t>Section Topic</a:t>
            </a:r>
          </a:p>
        </p:txBody>
      </p:sp>
      <p:sp>
        <p:nvSpPr>
          <p:cNvPr id="3" name="Text Placeholder 2"/>
          <p:cNvSpPr>
            <a:spLocks noGrp="1"/>
          </p:cNvSpPr>
          <p:nvPr>
            <p:ph type="body" idx="1" hasCustomPrompt="1"/>
          </p:nvPr>
        </p:nvSpPr>
        <p:spPr>
          <a:xfrm>
            <a:off x="1117600" y="5029200"/>
            <a:ext cx="10363200" cy="444500"/>
          </a:xfrm>
        </p:spPr>
        <p:txBody>
          <a:bodyPr lIns="0" tIns="0" rIns="0" bIns="0" anchor="b"/>
          <a:lstStyle>
            <a:lvl1pPr marL="0" indent="0">
              <a:buNone/>
              <a:defRPr sz="1500" baseline="0">
                <a:solidFill>
                  <a:srgbClr val="E1DDBF"/>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Section Title (optional)</a:t>
            </a:r>
          </a:p>
        </p:txBody>
      </p:sp>
      <p:pic>
        <p:nvPicPr>
          <p:cNvPr id="4" name="Picture 3">
            <a:extLst>
              <a:ext uri="{FF2B5EF4-FFF2-40B4-BE49-F238E27FC236}">
                <a16:creationId xmlns:a16="http://schemas.microsoft.com/office/drawing/2014/main" id="{335F4B1C-7416-B999-C8FD-0C8C54354D13}"/>
              </a:ext>
            </a:extLst>
          </p:cNvPr>
          <p:cNvPicPr>
            <a:picLocks noChangeAspect="1"/>
          </p:cNvPicPr>
          <p:nvPr userDrawn="1"/>
        </p:nvPicPr>
        <p:blipFill>
          <a:blip r:embed="rId2"/>
          <a:stretch>
            <a:fillRect/>
          </a:stretch>
        </p:blipFill>
        <p:spPr>
          <a:xfrm>
            <a:off x="609600" y="6159359"/>
            <a:ext cx="1536325" cy="603556"/>
          </a:xfrm>
          <a:prstGeom prst="rect">
            <a:avLst/>
          </a:prstGeom>
        </p:spPr>
      </p:pic>
    </p:spTree>
    <p:extLst>
      <p:ext uri="{BB962C8B-B14F-4D97-AF65-F5344CB8AC3E}">
        <p14:creationId xmlns:p14="http://schemas.microsoft.com/office/powerpoint/2010/main" val="22361325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38400" y="832104"/>
            <a:ext cx="9042400" cy="563562"/>
          </a:xfrm>
        </p:spPr>
        <p:txBody>
          <a:bodyPr lIns="0" tIns="0" rIns="0" bIns="0">
            <a:normAutofit/>
          </a:bodyPr>
          <a:lstStyle>
            <a:lvl1pPr>
              <a:defRPr sz="3000">
                <a:solidFill>
                  <a:srgbClr val="ED7000"/>
                </a:solidFill>
              </a:defRPr>
            </a:lvl1pPr>
          </a:lstStyle>
          <a:p>
            <a:r>
              <a:rPr lang="en-US" dirty="0"/>
              <a:t>Slide Title</a:t>
            </a:r>
          </a:p>
        </p:txBody>
      </p:sp>
      <p:sp>
        <p:nvSpPr>
          <p:cNvPr id="3" name="Content Placeholder 2"/>
          <p:cNvSpPr>
            <a:spLocks noGrp="1"/>
          </p:cNvSpPr>
          <p:nvPr>
            <p:ph idx="1" hasCustomPrompt="1"/>
          </p:nvPr>
        </p:nvSpPr>
        <p:spPr>
          <a:xfrm>
            <a:off x="2438400" y="1640193"/>
            <a:ext cx="9042400" cy="4525963"/>
          </a:xfrm>
        </p:spPr>
        <p:txBody>
          <a:bodyPr lIns="0" tIns="0" rIns="0" bIns="0">
            <a:normAutofit/>
          </a:bodyPr>
          <a:lstStyle>
            <a:lvl1pPr>
              <a:defRPr sz="2000">
                <a:solidFill>
                  <a:srgbClr val="222222"/>
                </a:solidFill>
              </a:defRPr>
            </a:lvl1pPr>
            <a:lvl2pPr marL="480060" indent="-214313">
              <a:buFont typeface="Arial" panose="020B0604020202020204" pitchFamily="34" charset="0"/>
              <a:buChar char="•"/>
              <a:defRPr sz="1500" baseline="0"/>
            </a:lvl2pPr>
            <a:lvl3pPr marL="688181" indent="-214313">
              <a:buSzPct val="100000"/>
              <a:buFont typeface="Century Gothic" panose="020B0502020202020204" pitchFamily="34" charset="0"/>
              <a:buChar char="◦"/>
              <a:defRPr sz="1350"/>
            </a:lvl3pPr>
          </a:lstStyle>
          <a:p>
            <a:pPr lvl="0"/>
            <a:r>
              <a:rPr lang="en-US" dirty="0"/>
              <a:t>We can’t completely avoid bullet points</a:t>
            </a:r>
          </a:p>
          <a:p>
            <a:pPr lvl="0"/>
            <a:r>
              <a:rPr lang="en-US" dirty="0"/>
              <a:t>So if we must use them, this is the layout to use</a:t>
            </a:r>
          </a:p>
          <a:p>
            <a:pPr lvl="0"/>
            <a:r>
              <a:rPr lang="en-US" dirty="0"/>
              <a:t>Keep them brief and supportive of what you’re saying</a:t>
            </a:r>
          </a:p>
          <a:p>
            <a:pPr lvl="0"/>
            <a:r>
              <a:rPr lang="en-US" dirty="0"/>
              <a:t>We want the audience to watch/listen to you, </a:t>
            </a:r>
            <a:br>
              <a:rPr lang="en-US" dirty="0"/>
            </a:br>
            <a:r>
              <a:rPr lang="en-US" dirty="0"/>
              <a:t>not read the screen</a:t>
            </a:r>
          </a:p>
          <a:p>
            <a:pPr lvl="0"/>
            <a:endParaRPr lang="en-US" dirty="0"/>
          </a:p>
        </p:txBody>
      </p:sp>
      <p:sp>
        <p:nvSpPr>
          <p:cNvPr id="6" name="Rectangle 5"/>
          <p:cNvSpPr/>
          <p:nvPr userDrawn="1"/>
        </p:nvSpPr>
        <p:spPr>
          <a:xfrm>
            <a:off x="0" y="0"/>
            <a:ext cx="1828800" cy="13716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Text Placeholder 7"/>
          <p:cNvSpPr>
            <a:spLocks noGrp="1"/>
          </p:cNvSpPr>
          <p:nvPr>
            <p:ph type="body" sz="quarter" idx="10" hasCustomPrompt="1"/>
          </p:nvPr>
        </p:nvSpPr>
        <p:spPr>
          <a:xfrm>
            <a:off x="190502" y="95250"/>
            <a:ext cx="1479273" cy="1181100"/>
          </a:xfrm>
        </p:spPr>
        <p:txBody>
          <a:bodyPr lIns="0" tIns="0" rIns="0" bIns="0" anchor="b">
            <a:normAutofit/>
          </a:bodyPr>
          <a:lstStyle>
            <a:lvl1pPr marL="0" indent="0">
              <a:buNone/>
              <a:defRPr sz="1200">
                <a:solidFill>
                  <a:schemeClr val="bg1"/>
                </a:solidFill>
              </a:defRPr>
            </a:lvl1pPr>
          </a:lstStyle>
          <a:p>
            <a:pPr lvl="0"/>
            <a:r>
              <a:rPr lang="en-US" dirty="0"/>
              <a:t>Section Title</a:t>
            </a:r>
          </a:p>
        </p:txBody>
      </p:sp>
      <p:pic>
        <p:nvPicPr>
          <p:cNvPr id="4" name="Picture 3">
            <a:extLst>
              <a:ext uri="{FF2B5EF4-FFF2-40B4-BE49-F238E27FC236}">
                <a16:creationId xmlns:a16="http://schemas.microsoft.com/office/drawing/2014/main" id="{19599082-A4E4-8298-D5EE-DED1A61B73D0}"/>
              </a:ext>
            </a:extLst>
          </p:cNvPr>
          <p:cNvPicPr>
            <a:picLocks noChangeAspect="1"/>
          </p:cNvPicPr>
          <p:nvPr userDrawn="1"/>
        </p:nvPicPr>
        <p:blipFill>
          <a:blip r:embed="rId2"/>
          <a:stretch>
            <a:fillRect/>
          </a:stretch>
        </p:blipFill>
        <p:spPr>
          <a:xfrm>
            <a:off x="609600" y="6159359"/>
            <a:ext cx="1536325" cy="603556"/>
          </a:xfrm>
          <a:prstGeom prst="rect">
            <a:avLst/>
          </a:prstGeom>
        </p:spPr>
      </p:pic>
    </p:spTree>
    <p:extLst>
      <p:ext uri="{BB962C8B-B14F-4D97-AF65-F5344CB8AC3E}">
        <p14:creationId xmlns:p14="http://schemas.microsoft.com/office/powerpoint/2010/main" val="1891644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4" name="Rectangle 3"/>
          <p:cNvSpPr/>
          <p:nvPr userDrawn="1"/>
        </p:nvSpPr>
        <p:spPr>
          <a:xfrm>
            <a:off x="0" y="0"/>
            <a:ext cx="1828800" cy="13716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Content Placeholder 2"/>
          <p:cNvSpPr>
            <a:spLocks noGrp="1"/>
          </p:cNvSpPr>
          <p:nvPr>
            <p:ph idx="1" hasCustomPrompt="1"/>
          </p:nvPr>
        </p:nvSpPr>
        <p:spPr>
          <a:xfrm>
            <a:off x="2438399" y="1636779"/>
            <a:ext cx="4364736" cy="4525963"/>
          </a:xfrm>
        </p:spPr>
        <p:txBody>
          <a:bodyPr lIns="0" tIns="0" rIns="0" bIns="0">
            <a:normAutofit/>
          </a:bodyPr>
          <a:lstStyle>
            <a:lvl1pPr marL="257175" indent="-257175">
              <a:buFont typeface="Arial" panose="020B0604020202020204" pitchFamily="34" charset="0"/>
              <a:buChar char="•"/>
              <a:defRPr sz="2000">
                <a:solidFill>
                  <a:srgbClr val="222222"/>
                </a:solidFill>
              </a:defRPr>
            </a:lvl1pPr>
            <a:lvl2pPr marL="480060" indent="-214313">
              <a:buFont typeface="Arial" panose="020B0604020202020204" pitchFamily="34" charset="0"/>
              <a:buChar char="•"/>
              <a:defRPr sz="1800" baseline="0">
                <a:solidFill>
                  <a:srgbClr val="222222"/>
                </a:solidFill>
              </a:defRPr>
            </a:lvl2pPr>
            <a:lvl3pPr marL="688181" indent="-214313">
              <a:buSzPct val="100000"/>
              <a:buFont typeface="Century Gothic" panose="020B0502020202020204" pitchFamily="34" charset="0"/>
              <a:buChar char="◦"/>
              <a:defRPr sz="1350"/>
            </a:lvl3pPr>
          </a:lstStyle>
          <a:p>
            <a:pPr lvl="0"/>
            <a:r>
              <a:rPr lang="en-US" dirty="0"/>
              <a:t>We can’t completely avoid bullet points</a:t>
            </a:r>
          </a:p>
          <a:p>
            <a:pPr lvl="0"/>
            <a:r>
              <a:rPr lang="en-US" dirty="0"/>
              <a:t>So if we must use them, this is the layout to use</a:t>
            </a:r>
          </a:p>
          <a:p>
            <a:pPr lvl="1"/>
            <a:r>
              <a:rPr lang="en-US" dirty="0"/>
              <a:t>Secondary bullet</a:t>
            </a:r>
          </a:p>
          <a:p>
            <a:pPr lvl="1"/>
            <a:r>
              <a:rPr lang="en-US" dirty="0"/>
              <a:t>Secondary bullet</a:t>
            </a:r>
          </a:p>
          <a:p>
            <a:pPr lvl="0"/>
            <a:r>
              <a:rPr lang="en-US" dirty="0"/>
              <a:t>Notice that there is no more than 5 bullet points on the slide.</a:t>
            </a:r>
          </a:p>
          <a:p>
            <a:pPr lvl="0"/>
            <a:endParaRPr lang="en-US" dirty="0"/>
          </a:p>
        </p:txBody>
      </p:sp>
      <p:sp>
        <p:nvSpPr>
          <p:cNvPr id="8" name="Text Placeholder 7"/>
          <p:cNvSpPr>
            <a:spLocks noGrp="1"/>
          </p:cNvSpPr>
          <p:nvPr>
            <p:ph type="body" sz="quarter" idx="10" hasCustomPrompt="1"/>
          </p:nvPr>
        </p:nvSpPr>
        <p:spPr>
          <a:xfrm>
            <a:off x="190502" y="95250"/>
            <a:ext cx="1479273" cy="1181100"/>
          </a:xfrm>
        </p:spPr>
        <p:txBody>
          <a:bodyPr lIns="0" tIns="0" rIns="0" bIns="0" anchor="b">
            <a:normAutofit/>
          </a:bodyPr>
          <a:lstStyle>
            <a:lvl1pPr marL="0" indent="0">
              <a:buNone/>
              <a:defRPr sz="1200">
                <a:solidFill>
                  <a:schemeClr val="bg1"/>
                </a:solidFill>
              </a:defRPr>
            </a:lvl1pPr>
          </a:lstStyle>
          <a:p>
            <a:pPr lvl="0"/>
            <a:r>
              <a:rPr lang="en-US" dirty="0"/>
              <a:t>Section Title</a:t>
            </a:r>
          </a:p>
        </p:txBody>
      </p:sp>
      <p:sp>
        <p:nvSpPr>
          <p:cNvPr id="6" name="Text Placeholder 5"/>
          <p:cNvSpPr>
            <a:spLocks noGrp="1"/>
          </p:cNvSpPr>
          <p:nvPr>
            <p:ph type="body" sz="quarter" idx="11" hasCustomPrompt="1"/>
          </p:nvPr>
        </p:nvSpPr>
        <p:spPr>
          <a:xfrm>
            <a:off x="7112000" y="1636779"/>
            <a:ext cx="4368800" cy="4525963"/>
          </a:xfrm>
        </p:spPr>
        <p:txBody>
          <a:bodyPr lIns="0" tIns="0" rIns="0" bIns="0">
            <a:normAutofit/>
          </a:bodyPr>
          <a:lstStyle>
            <a:lvl1pPr>
              <a:defRPr sz="2000">
                <a:solidFill>
                  <a:srgbClr val="222222"/>
                </a:solidFill>
              </a:defRPr>
            </a:lvl1pPr>
            <a:lvl2pPr>
              <a:defRPr sz="1600">
                <a:solidFill>
                  <a:srgbClr val="222222"/>
                </a:solidFill>
              </a:defRPr>
            </a:lvl2pPr>
          </a:lstStyle>
          <a:p>
            <a:pPr lvl="0"/>
            <a:r>
              <a:rPr lang="en-US" dirty="0"/>
              <a:t>Keep them brief and supportive of what you’re saying</a:t>
            </a:r>
          </a:p>
          <a:p>
            <a:pPr lvl="1"/>
            <a:r>
              <a:rPr lang="en-US" dirty="0"/>
              <a:t>Secondary bullet</a:t>
            </a:r>
          </a:p>
          <a:p>
            <a:pPr lvl="1"/>
            <a:r>
              <a:rPr lang="en-US" dirty="0"/>
              <a:t>Secondary bullet</a:t>
            </a:r>
          </a:p>
          <a:p>
            <a:pPr lvl="0"/>
            <a:r>
              <a:rPr lang="en-US" dirty="0"/>
              <a:t>We want the audience to watch/listen to you, </a:t>
            </a:r>
            <a:br>
              <a:rPr lang="en-US" dirty="0"/>
            </a:br>
            <a:r>
              <a:rPr lang="en-US" dirty="0"/>
              <a:t>not read the screen</a:t>
            </a:r>
          </a:p>
        </p:txBody>
      </p:sp>
      <p:sp>
        <p:nvSpPr>
          <p:cNvPr id="7" name="Title 1"/>
          <p:cNvSpPr>
            <a:spLocks noGrp="1"/>
          </p:cNvSpPr>
          <p:nvPr>
            <p:ph type="title" hasCustomPrompt="1"/>
          </p:nvPr>
        </p:nvSpPr>
        <p:spPr>
          <a:xfrm>
            <a:off x="2438400" y="830757"/>
            <a:ext cx="9042400" cy="563562"/>
          </a:xfrm>
        </p:spPr>
        <p:txBody>
          <a:bodyPr lIns="0" tIns="0" rIns="0" bIns="0">
            <a:normAutofit/>
          </a:bodyPr>
          <a:lstStyle>
            <a:lvl1pPr>
              <a:defRPr sz="3000">
                <a:solidFill>
                  <a:srgbClr val="ED7000"/>
                </a:solidFill>
              </a:defRPr>
            </a:lvl1pPr>
          </a:lstStyle>
          <a:p>
            <a:r>
              <a:rPr lang="en-US" dirty="0"/>
              <a:t>Slide Title</a:t>
            </a:r>
          </a:p>
        </p:txBody>
      </p:sp>
      <p:pic>
        <p:nvPicPr>
          <p:cNvPr id="2" name="Picture 1">
            <a:extLst>
              <a:ext uri="{FF2B5EF4-FFF2-40B4-BE49-F238E27FC236}">
                <a16:creationId xmlns:a16="http://schemas.microsoft.com/office/drawing/2014/main" id="{EC490998-ADE9-5F3A-1805-67CE74CBD7BF}"/>
              </a:ext>
            </a:extLst>
          </p:cNvPr>
          <p:cNvPicPr>
            <a:picLocks noChangeAspect="1"/>
          </p:cNvPicPr>
          <p:nvPr userDrawn="1"/>
        </p:nvPicPr>
        <p:blipFill>
          <a:blip r:embed="rId2"/>
          <a:stretch>
            <a:fillRect/>
          </a:stretch>
        </p:blipFill>
        <p:spPr>
          <a:xfrm>
            <a:off x="609600" y="6159359"/>
            <a:ext cx="1536325" cy="603556"/>
          </a:xfrm>
          <a:prstGeom prst="rect">
            <a:avLst/>
          </a:prstGeom>
        </p:spPr>
      </p:pic>
    </p:spTree>
    <p:extLst>
      <p:ext uri="{BB962C8B-B14F-4D97-AF65-F5344CB8AC3E}">
        <p14:creationId xmlns:p14="http://schemas.microsoft.com/office/powerpoint/2010/main" val="736685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tart_with imag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 y="0"/>
            <a:ext cx="5390315" cy="6858000"/>
          </a:xfrm>
        </p:spPr>
        <p:txBody>
          <a:bodyPr>
            <a:normAutofit/>
          </a:bodyPr>
          <a:lstStyle>
            <a:lvl1pPr marL="0" indent="0">
              <a:buNone/>
              <a:defRPr sz="1125"/>
            </a:lvl1pPr>
          </a:lstStyle>
          <a:p>
            <a:r>
              <a:rPr lang="en-US"/>
              <a:t>Click icon to add picture</a:t>
            </a:r>
            <a:endParaRPr lang="en-US" dirty="0"/>
          </a:p>
        </p:txBody>
      </p:sp>
    </p:spTree>
    <p:extLst>
      <p:ext uri="{BB962C8B-B14F-4D97-AF65-F5344CB8AC3E}">
        <p14:creationId xmlns:p14="http://schemas.microsoft.com/office/powerpoint/2010/main" val="19892421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438400" y="832104"/>
            <a:ext cx="9042400" cy="563562"/>
          </a:xfrm>
        </p:spPr>
        <p:txBody>
          <a:bodyPr lIns="0" tIns="0" rIns="0" bIns="0">
            <a:normAutofit/>
          </a:bodyPr>
          <a:lstStyle>
            <a:lvl1pPr>
              <a:defRPr sz="3000">
                <a:solidFill>
                  <a:srgbClr val="ED7000"/>
                </a:solidFill>
              </a:defRPr>
            </a:lvl1pPr>
          </a:lstStyle>
          <a:p>
            <a:r>
              <a:rPr lang="en-US" dirty="0"/>
              <a:t>Slide Title</a:t>
            </a:r>
          </a:p>
        </p:txBody>
      </p:sp>
      <p:sp>
        <p:nvSpPr>
          <p:cNvPr id="7" name="Rectangle 6"/>
          <p:cNvSpPr/>
          <p:nvPr userDrawn="1"/>
        </p:nvSpPr>
        <p:spPr>
          <a:xfrm>
            <a:off x="0" y="0"/>
            <a:ext cx="1828800" cy="13716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ext Placeholder 7"/>
          <p:cNvSpPr>
            <a:spLocks noGrp="1"/>
          </p:cNvSpPr>
          <p:nvPr>
            <p:ph type="body" sz="quarter" idx="10" hasCustomPrompt="1"/>
          </p:nvPr>
        </p:nvSpPr>
        <p:spPr>
          <a:xfrm>
            <a:off x="190502" y="95250"/>
            <a:ext cx="1479273" cy="1181100"/>
          </a:xfrm>
        </p:spPr>
        <p:txBody>
          <a:bodyPr lIns="0" tIns="0" rIns="0" bIns="0" anchor="b">
            <a:normAutofit/>
          </a:bodyPr>
          <a:lstStyle>
            <a:lvl1pPr marL="0" indent="0">
              <a:buNone/>
              <a:defRPr sz="1200">
                <a:solidFill>
                  <a:schemeClr val="bg1"/>
                </a:solidFill>
              </a:defRPr>
            </a:lvl1pPr>
          </a:lstStyle>
          <a:p>
            <a:pPr lvl="0"/>
            <a:r>
              <a:rPr lang="en-US" dirty="0"/>
              <a:t>Section Title</a:t>
            </a:r>
          </a:p>
        </p:txBody>
      </p:sp>
      <p:pic>
        <p:nvPicPr>
          <p:cNvPr id="2" name="Picture 1">
            <a:extLst>
              <a:ext uri="{FF2B5EF4-FFF2-40B4-BE49-F238E27FC236}">
                <a16:creationId xmlns:a16="http://schemas.microsoft.com/office/drawing/2014/main" id="{C4EBCE86-5207-C8EB-4690-005370A32E0D}"/>
              </a:ext>
            </a:extLst>
          </p:cNvPr>
          <p:cNvPicPr>
            <a:picLocks noChangeAspect="1"/>
          </p:cNvPicPr>
          <p:nvPr userDrawn="1"/>
        </p:nvPicPr>
        <p:blipFill>
          <a:blip r:embed="rId2"/>
          <a:stretch>
            <a:fillRect/>
          </a:stretch>
        </p:blipFill>
        <p:spPr>
          <a:xfrm>
            <a:off x="609600" y="6159359"/>
            <a:ext cx="1536325" cy="603556"/>
          </a:xfrm>
          <a:prstGeom prst="rect">
            <a:avLst/>
          </a:prstGeom>
        </p:spPr>
      </p:pic>
    </p:spTree>
    <p:extLst>
      <p:ext uri="{BB962C8B-B14F-4D97-AF65-F5344CB8AC3E}">
        <p14:creationId xmlns:p14="http://schemas.microsoft.com/office/powerpoint/2010/main" val="41991967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roject_Image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83200" y="832104"/>
            <a:ext cx="6527800" cy="609600"/>
          </a:xfrm>
        </p:spPr>
        <p:txBody>
          <a:bodyPr/>
          <a:lstStyle>
            <a:lvl1pPr>
              <a:defRPr/>
            </a:lvl1pPr>
          </a:lstStyle>
          <a:p>
            <a:r>
              <a:rPr lang="en-US" dirty="0"/>
              <a:t>Slide Title</a:t>
            </a:r>
          </a:p>
        </p:txBody>
      </p:sp>
      <p:sp>
        <p:nvSpPr>
          <p:cNvPr id="5" name="Text Placeholder 4"/>
          <p:cNvSpPr>
            <a:spLocks noGrp="1"/>
          </p:cNvSpPr>
          <p:nvPr>
            <p:ph type="body" sz="quarter" idx="10" hasCustomPrompt="1"/>
          </p:nvPr>
        </p:nvSpPr>
        <p:spPr>
          <a:xfrm>
            <a:off x="5283200" y="1636412"/>
            <a:ext cx="6527800" cy="4742506"/>
          </a:xfrm>
        </p:spPr>
        <p:txBody>
          <a:bodyPr wrap="square" lIns="0" tIns="0" rIns="0" bIns="0">
            <a:normAutofit/>
          </a:bodyPr>
          <a:lstStyle>
            <a:lvl1pPr marL="0" indent="0">
              <a:buNone/>
              <a:defRPr sz="2000" baseline="0"/>
            </a:lvl1pPr>
            <a:lvl2pPr marL="342900" indent="0">
              <a:buNone/>
              <a:defRPr/>
            </a:lvl2pPr>
            <a:lvl3pPr marL="685800" indent="0">
              <a:buNone/>
              <a:defRPr/>
            </a:lvl3pPr>
            <a:lvl4pPr marL="1028700" indent="0">
              <a:buNone/>
              <a:defRPr/>
            </a:lvl4pPr>
            <a:lvl5pPr marL="1371600" indent="0">
              <a:buNone/>
              <a:defRPr/>
            </a:lvl5pPr>
          </a:lstStyle>
          <a:p>
            <a:pPr lvl="0"/>
            <a:r>
              <a:rPr lang="en-US" dirty="0"/>
              <a:t>Short description. We want the audience to watch/listen to you, not read the screen.</a:t>
            </a:r>
          </a:p>
        </p:txBody>
      </p:sp>
      <p:sp>
        <p:nvSpPr>
          <p:cNvPr id="7" name="Picture Placeholder 6"/>
          <p:cNvSpPr>
            <a:spLocks noGrp="1"/>
          </p:cNvSpPr>
          <p:nvPr>
            <p:ph type="pic" sz="quarter" idx="11"/>
          </p:nvPr>
        </p:nvSpPr>
        <p:spPr>
          <a:xfrm>
            <a:off x="0" y="1699783"/>
            <a:ext cx="4632960" cy="3474720"/>
          </a:xfrm>
        </p:spPr>
        <p:txBody>
          <a:bodyPr>
            <a:normAutofit/>
          </a:bodyPr>
          <a:lstStyle>
            <a:lvl1pPr marL="0" indent="0">
              <a:buNone/>
              <a:defRPr sz="1125"/>
            </a:lvl1pPr>
          </a:lstStyle>
          <a:p>
            <a:r>
              <a:rPr lang="en-US"/>
              <a:t>Click icon to add picture</a:t>
            </a:r>
            <a:endParaRPr lang="en-US" dirty="0"/>
          </a:p>
        </p:txBody>
      </p:sp>
      <p:pic>
        <p:nvPicPr>
          <p:cNvPr id="3" name="Picture 2">
            <a:extLst>
              <a:ext uri="{FF2B5EF4-FFF2-40B4-BE49-F238E27FC236}">
                <a16:creationId xmlns:a16="http://schemas.microsoft.com/office/drawing/2014/main" id="{E719DF9E-8D12-7F71-F15F-7888CB297F74}"/>
              </a:ext>
            </a:extLst>
          </p:cNvPr>
          <p:cNvPicPr>
            <a:picLocks noChangeAspect="1"/>
          </p:cNvPicPr>
          <p:nvPr userDrawn="1"/>
        </p:nvPicPr>
        <p:blipFill>
          <a:blip r:embed="rId2"/>
          <a:stretch>
            <a:fillRect/>
          </a:stretch>
        </p:blipFill>
        <p:spPr>
          <a:xfrm>
            <a:off x="609600" y="6159359"/>
            <a:ext cx="1536325" cy="603556"/>
          </a:xfrm>
          <a:prstGeom prst="rect">
            <a:avLst/>
          </a:prstGeom>
        </p:spPr>
      </p:pic>
    </p:spTree>
    <p:extLst>
      <p:ext uri="{BB962C8B-B14F-4D97-AF65-F5344CB8AC3E}">
        <p14:creationId xmlns:p14="http://schemas.microsoft.com/office/powerpoint/2010/main" val="2236408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09600" y="832104"/>
            <a:ext cx="10972800" cy="609600"/>
          </a:xfrm>
        </p:spPr>
        <p:txBody>
          <a:bodyPr/>
          <a:lstStyle>
            <a:lvl1pPr>
              <a:defRPr/>
            </a:lvl1pPr>
          </a:lstStyle>
          <a:p>
            <a:r>
              <a:rPr lang="en-US" dirty="0"/>
              <a:t>Slide Title</a:t>
            </a:r>
          </a:p>
        </p:txBody>
      </p:sp>
      <p:sp>
        <p:nvSpPr>
          <p:cNvPr id="4" name="Text Placeholder 4"/>
          <p:cNvSpPr>
            <a:spLocks noGrp="1"/>
          </p:cNvSpPr>
          <p:nvPr>
            <p:ph type="body" sz="quarter" idx="10" hasCustomPrompt="1"/>
          </p:nvPr>
        </p:nvSpPr>
        <p:spPr>
          <a:xfrm>
            <a:off x="609600" y="1636412"/>
            <a:ext cx="6400800" cy="4742506"/>
          </a:xfrm>
        </p:spPr>
        <p:txBody>
          <a:bodyPr wrap="square" lIns="0" tIns="0" rIns="0" bIns="0">
            <a:normAutofit/>
          </a:bodyPr>
          <a:lstStyle>
            <a:lvl1pPr marL="0" indent="0">
              <a:buNone/>
              <a:defRPr sz="2000" baseline="0"/>
            </a:lvl1pPr>
            <a:lvl2pPr marL="342900" indent="0">
              <a:buNone/>
              <a:defRPr/>
            </a:lvl2pPr>
            <a:lvl3pPr marL="685800" indent="0">
              <a:buNone/>
              <a:defRPr/>
            </a:lvl3pPr>
            <a:lvl4pPr marL="1028700" indent="0">
              <a:buNone/>
              <a:defRPr/>
            </a:lvl4pPr>
            <a:lvl5pPr marL="1371600" indent="0">
              <a:buNone/>
              <a:defRPr/>
            </a:lvl5pPr>
          </a:lstStyle>
          <a:p>
            <a:pPr marL="0" indent="0">
              <a:buNone/>
            </a:pPr>
            <a:r>
              <a:rPr lang="en-US" sz="2000" dirty="0"/>
              <a:t>Short description or sentence can go here.</a:t>
            </a:r>
          </a:p>
          <a:p>
            <a:endParaRPr lang="en-US" sz="2000" dirty="0"/>
          </a:p>
          <a:p>
            <a:pPr marL="0" indent="0">
              <a:buNone/>
            </a:pPr>
            <a:r>
              <a:rPr lang="en-US" sz="2000" dirty="0">
                <a:solidFill>
                  <a:srgbClr val="ED7000"/>
                </a:solidFill>
              </a:rPr>
              <a:t>Subtitle</a:t>
            </a:r>
          </a:p>
          <a:p>
            <a:r>
              <a:rPr lang="en-US" sz="2000" dirty="0">
                <a:solidFill>
                  <a:srgbClr val="413E3D"/>
                </a:solidFill>
              </a:rPr>
              <a:t>We can’t completely avoid bullet points</a:t>
            </a:r>
          </a:p>
          <a:p>
            <a:r>
              <a:rPr lang="en-US" sz="2000" dirty="0">
                <a:solidFill>
                  <a:srgbClr val="413E3D"/>
                </a:solidFill>
              </a:rPr>
              <a:t>So if we must </a:t>
            </a:r>
            <a:r>
              <a:rPr lang="en-US" sz="2000" dirty="0"/>
              <a:t>use them, this is the layout </a:t>
            </a:r>
            <a:br>
              <a:rPr lang="en-US" sz="2000" dirty="0"/>
            </a:br>
            <a:r>
              <a:rPr lang="en-US" sz="2000" dirty="0"/>
              <a:t>to use</a:t>
            </a:r>
          </a:p>
          <a:p>
            <a:r>
              <a:rPr lang="en-US" sz="2000" dirty="0"/>
              <a:t>Notice that there is no more than 5 bullet points on the slide.</a:t>
            </a:r>
          </a:p>
          <a:p>
            <a:endParaRPr lang="en-US" sz="2000" dirty="0"/>
          </a:p>
          <a:p>
            <a:pPr marL="0" indent="0">
              <a:buNone/>
            </a:pPr>
            <a:r>
              <a:rPr lang="en-US" sz="2000" dirty="0">
                <a:solidFill>
                  <a:srgbClr val="ED7000"/>
                </a:solidFill>
              </a:rPr>
              <a:t>More Tips</a:t>
            </a:r>
          </a:p>
          <a:p>
            <a:r>
              <a:rPr lang="en-US" sz="2000" dirty="0"/>
              <a:t>Keep them brief and supportive of what you’re saying</a:t>
            </a:r>
          </a:p>
          <a:p>
            <a:r>
              <a:rPr lang="en-US" sz="2000" dirty="0"/>
              <a:t>We want the audience to watch/listen to you, not read the screen</a:t>
            </a:r>
          </a:p>
        </p:txBody>
      </p:sp>
      <p:sp>
        <p:nvSpPr>
          <p:cNvPr id="5" name="Picture Placeholder 6"/>
          <p:cNvSpPr>
            <a:spLocks noGrp="1"/>
          </p:cNvSpPr>
          <p:nvPr>
            <p:ph type="pic" sz="quarter" idx="11"/>
          </p:nvPr>
        </p:nvSpPr>
        <p:spPr>
          <a:xfrm>
            <a:off x="7562441" y="1699783"/>
            <a:ext cx="4632960" cy="3474720"/>
          </a:xfrm>
        </p:spPr>
        <p:txBody>
          <a:bodyPr>
            <a:normAutofit/>
          </a:bodyPr>
          <a:lstStyle>
            <a:lvl1pPr marL="0" indent="0">
              <a:buNone/>
              <a:defRPr sz="1125"/>
            </a:lvl1pPr>
          </a:lstStyle>
          <a:p>
            <a:r>
              <a:rPr lang="en-US"/>
              <a:t>Click icon to add picture</a:t>
            </a:r>
            <a:endParaRPr lang="en-US" dirty="0"/>
          </a:p>
        </p:txBody>
      </p:sp>
      <p:pic>
        <p:nvPicPr>
          <p:cNvPr id="2" name="Picture 1">
            <a:extLst>
              <a:ext uri="{FF2B5EF4-FFF2-40B4-BE49-F238E27FC236}">
                <a16:creationId xmlns:a16="http://schemas.microsoft.com/office/drawing/2014/main" id="{BE12DCDB-5C33-04E9-20E8-0C0A5872BE3B}"/>
              </a:ext>
            </a:extLst>
          </p:cNvPr>
          <p:cNvPicPr>
            <a:picLocks noChangeAspect="1"/>
          </p:cNvPicPr>
          <p:nvPr userDrawn="1"/>
        </p:nvPicPr>
        <p:blipFill>
          <a:blip r:embed="rId2"/>
          <a:stretch>
            <a:fillRect/>
          </a:stretch>
        </p:blipFill>
        <p:spPr>
          <a:xfrm>
            <a:off x="609600" y="6159359"/>
            <a:ext cx="1536325" cy="603556"/>
          </a:xfrm>
          <a:prstGeom prst="rect">
            <a:avLst/>
          </a:prstGeom>
        </p:spPr>
      </p:pic>
    </p:spTree>
    <p:extLst>
      <p:ext uri="{BB962C8B-B14F-4D97-AF65-F5344CB8AC3E}">
        <p14:creationId xmlns:p14="http://schemas.microsoft.com/office/powerpoint/2010/main" val="6494860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Backgroun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p:spPr>
        <p:txBody>
          <a:bodyPr>
            <a:normAutofit/>
          </a:bodyPr>
          <a:lstStyle>
            <a:lvl1pPr marL="0" indent="0">
              <a:buNone/>
              <a:defRPr sz="1125"/>
            </a:lvl1pPr>
          </a:lstStyle>
          <a:p>
            <a:r>
              <a:rPr lang="en-US"/>
              <a:t>Click icon to add picture</a:t>
            </a:r>
            <a:endParaRPr lang="en-US" dirty="0"/>
          </a:p>
        </p:txBody>
      </p:sp>
      <p:pic>
        <p:nvPicPr>
          <p:cNvPr id="2" name="Picture 1">
            <a:extLst>
              <a:ext uri="{FF2B5EF4-FFF2-40B4-BE49-F238E27FC236}">
                <a16:creationId xmlns:a16="http://schemas.microsoft.com/office/drawing/2014/main" id="{FC4E7608-4768-1F35-CA4B-D43439186ED7}"/>
              </a:ext>
            </a:extLst>
          </p:cNvPr>
          <p:cNvPicPr>
            <a:picLocks noChangeAspect="1"/>
          </p:cNvPicPr>
          <p:nvPr userDrawn="1"/>
        </p:nvPicPr>
        <p:blipFill>
          <a:blip r:embed="rId2"/>
          <a:stretch>
            <a:fillRect/>
          </a:stretch>
        </p:blipFill>
        <p:spPr>
          <a:xfrm>
            <a:off x="609600" y="6159359"/>
            <a:ext cx="1536325" cy="603556"/>
          </a:xfrm>
          <a:prstGeom prst="rect">
            <a:avLst/>
          </a:prstGeom>
        </p:spPr>
      </p:pic>
    </p:spTree>
    <p:extLst>
      <p:ext uri="{BB962C8B-B14F-4D97-AF65-F5344CB8AC3E}">
        <p14:creationId xmlns:p14="http://schemas.microsoft.com/office/powerpoint/2010/main" val="33502958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13CFEE-DD86-EAE1-9B32-40840F9EBD86}"/>
              </a:ext>
            </a:extLst>
          </p:cNvPr>
          <p:cNvPicPr>
            <a:picLocks noChangeAspect="1"/>
          </p:cNvPicPr>
          <p:nvPr userDrawn="1"/>
        </p:nvPicPr>
        <p:blipFill>
          <a:blip r:embed="rId2"/>
          <a:stretch>
            <a:fillRect/>
          </a:stretch>
        </p:blipFill>
        <p:spPr>
          <a:xfrm>
            <a:off x="609600" y="6159359"/>
            <a:ext cx="1536325" cy="603556"/>
          </a:xfrm>
          <a:prstGeom prst="rect">
            <a:avLst/>
          </a:prstGeom>
        </p:spPr>
      </p:pic>
    </p:spTree>
    <p:extLst>
      <p:ext uri="{BB962C8B-B14F-4D97-AF65-F5344CB8AC3E}">
        <p14:creationId xmlns:p14="http://schemas.microsoft.com/office/powerpoint/2010/main" val="28853437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0126904" y="6477004"/>
            <a:ext cx="184730" cy="307777"/>
          </a:xfrm>
          <a:prstGeom prst="rect">
            <a:avLst/>
          </a:prstGeom>
          <a:noFill/>
          <a:ln>
            <a:noFill/>
          </a:ln>
        </p:spPr>
        <p:txBody>
          <a:bodyPr wrap="none">
            <a:spAutoFit/>
          </a:bodyPr>
          <a:lstStyle>
            <a:lvl1pPr>
              <a:defRPr sz="1600">
                <a:solidFill>
                  <a:schemeClr val="tx1"/>
                </a:solidFill>
                <a:latin typeface="Trebuchet MS" charset="0"/>
                <a:ea typeface="ＭＳ Ｐゴシック" charset="0"/>
                <a:cs typeface="ＭＳ Ｐゴシック" charset="0"/>
              </a:defRPr>
            </a:lvl1pPr>
            <a:lvl2pPr marL="742950" indent="-285750">
              <a:defRPr sz="1600">
                <a:solidFill>
                  <a:schemeClr val="tx1"/>
                </a:solidFill>
                <a:latin typeface="Trebuchet MS" charset="0"/>
                <a:ea typeface="ＭＳ Ｐゴシック" charset="0"/>
              </a:defRPr>
            </a:lvl2pPr>
            <a:lvl3pPr marL="1143000" indent="-228600">
              <a:defRPr sz="1600">
                <a:solidFill>
                  <a:schemeClr val="tx1"/>
                </a:solidFill>
                <a:latin typeface="Trebuchet MS" charset="0"/>
                <a:ea typeface="ＭＳ Ｐゴシック" charset="0"/>
              </a:defRPr>
            </a:lvl3pPr>
            <a:lvl4pPr marL="1600200" indent="-228600">
              <a:defRPr sz="1600">
                <a:solidFill>
                  <a:schemeClr val="tx1"/>
                </a:solidFill>
                <a:latin typeface="Trebuchet MS" charset="0"/>
                <a:ea typeface="ＭＳ Ｐゴシック" charset="0"/>
              </a:defRPr>
            </a:lvl4pPr>
            <a:lvl5pPr marL="2057400" indent="-228600">
              <a:defRPr sz="1600">
                <a:solidFill>
                  <a:schemeClr val="tx1"/>
                </a:solidFill>
                <a:latin typeface="Trebuchet MS" charset="0"/>
                <a:ea typeface="ＭＳ Ｐゴシック" charset="0"/>
              </a:defRPr>
            </a:lvl5pPr>
            <a:lvl6pPr marL="2514600" indent="-228600" eaLnBrk="0" fontAlgn="base" hangingPunct="0">
              <a:spcBef>
                <a:spcPct val="0"/>
              </a:spcBef>
              <a:spcAft>
                <a:spcPct val="0"/>
              </a:spcAft>
              <a:defRPr sz="1600">
                <a:solidFill>
                  <a:schemeClr val="tx1"/>
                </a:solidFill>
                <a:latin typeface="Trebuchet MS" charset="0"/>
                <a:ea typeface="ＭＳ Ｐゴシック" charset="0"/>
              </a:defRPr>
            </a:lvl6pPr>
            <a:lvl7pPr marL="2971800" indent="-228600" eaLnBrk="0" fontAlgn="base" hangingPunct="0">
              <a:spcBef>
                <a:spcPct val="0"/>
              </a:spcBef>
              <a:spcAft>
                <a:spcPct val="0"/>
              </a:spcAft>
              <a:defRPr sz="1600">
                <a:solidFill>
                  <a:schemeClr val="tx1"/>
                </a:solidFill>
                <a:latin typeface="Trebuchet MS" charset="0"/>
                <a:ea typeface="ＭＳ Ｐゴシック" charset="0"/>
              </a:defRPr>
            </a:lvl7pPr>
            <a:lvl8pPr marL="3429000" indent="-228600" eaLnBrk="0" fontAlgn="base" hangingPunct="0">
              <a:spcBef>
                <a:spcPct val="0"/>
              </a:spcBef>
              <a:spcAft>
                <a:spcPct val="0"/>
              </a:spcAft>
              <a:defRPr sz="1600">
                <a:solidFill>
                  <a:schemeClr val="tx1"/>
                </a:solidFill>
                <a:latin typeface="Trebuchet MS" charset="0"/>
                <a:ea typeface="ＭＳ Ｐゴシック" charset="0"/>
              </a:defRPr>
            </a:lvl8pPr>
            <a:lvl9pPr marL="3886200" indent="-228600" eaLnBrk="0" fontAlgn="base" hangingPunct="0">
              <a:spcBef>
                <a:spcPct val="0"/>
              </a:spcBef>
              <a:spcAft>
                <a:spcPct val="0"/>
              </a:spcAft>
              <a:defRPr sz="1600">
                <a:solidFill>
                  <a:schemeClr val="tx1"/>
                </a:solidFill>
                <a:latin typeface="Trebuchet MS" charset="0"/>
                <a:ea typeface="ＭＳ Ｐゴシック" charset="0"/>
              </a:defRPr>
            </a:lvl9pPr>
          </a:lstStyle>
          <a:p>
            <a:pPr algn="ctr" eaLnBrk="1" hangingPunct="1">
              <a:defRPr/>
            </a:pPr>
            <a:endParaRPr kumimoji="1" lang="en-US" sz="1400" b="1">
              <a:solidFill>
                <a:schemeClr val="bg2"/>
              </a:solidFill>
              <a:latin typeface="Arial" charset="0"/>
            </a:endParaRPr>
          </a:p>
        </p:txBody>
      </p:sp>
      <p:sp>
        <p:nvSpPr>
          <p:cNvPr id="26626" name="Rectangle 2"/>
          <p:cNvSpPr>
            <a:spLocks noGrp="1" noChangeArrowheads="1"/>
          </p:cNvSpPr>
          <p:nvPr>
            <p:ph type="ctrTitle"/>
          </p:nvPr>
        </p:nvSpPr>
        <p:spPr>
          <a:xfrm>
            <a:off x="1307433" y="4076028"/>
            <a:ext cx="7026643" cy="532750"/>
          </a:xfrm>
          <a:prstGeom prst="rect">
            <a:avLst/>
          </a:prstGeom>
          <a:ln w="12700" cap="sq"/>
        </p:spPr>
        <p:txBody>
          <a:bodyPr wrap="square" lIns="91440" tIns="45720" rIns="91440" bIns="45720"/>
          <a:lstStyle>
            <a:lvl1pPr algn="l">
              <a:defRPr>
                <a:solidFill>
                  <a:srgbClr val="4F868E"/>
                </a:solidFill>
              </a:defRPr>
            </a:lvl1pPr>
          </a:lstStyle>
          <a:p>
            <a:r>
              <a:rPr lang="en-US" dirty="0"/>
              <a:t>Click to edit Master title style</a:t>
            </a:r>
          </a:p>
        </p:txBody>
      </p:sp>
      <p:sp>
        <p:nvSpPr>
          <p:cNvPr id="26627" name="Rectangle 3"/>
          <p:cNvSpPr>
            <a:spLocks noGrp="1" noChangeArrowheads="1"/>
          </p:cNvSpPr>
          <p:nvPr>
            <p:ph type="subTitle" idx="1"/>
          </p:nvPr>
        </p:nvSpPr>
        <p:spPr>
          <a:xfrm>
            <a:off x="1317167" y="4612098"/>
            <a:ext cx="5341391" cy="471097"/>
          </a:xfrm>
          <a:prstGeom prst="rect">
            <a:avLst/>
          </a:prstGeom>
          <a:ln w="12700" cap="sq"/>
        </p:spPr>
        <p:txBody>
          <a:bodyPr lIns="91440" tIns="45720" rIns="91440" bIns="45720"/>
          <a:lstStyle>
            <a:lvl1pPr marL="0" indent="0" algn="l">
              <a:buClr>
                <a:schemeClr val="bg2"/>
              </a:buClr>
              <a:buFont typeface="Wingdings" pitchFamily="2" charset="2"/>
              <a:buNone/>
              <a:defRPr b="0"/>
            </a:lvl1pPr>
          </a:lstStyle>
          <a:p>
            <a:r>
              <a:rPr lang="en-US" dirty="0"/>
              <a:t>Click to edit Master subtitle style</a:t>
            </a:r>
          </a:p>
        </p:txBody>
      </p:sp>
      <p:cxnSp>
        <p:nvCxnSpPr>
          <p:cNvPr id="9" name="Straight Connector 8"/>
          <p:cNvCxnSpPr>
            <a:cxnSpLocks/>
          </p:cNvCxnSpPr>
          <p:nvPr userDrawn="1"/>
        </p:nvCxnSpPr>
        <p:spPr bwMode="auto">
          <a:xfrm>
            <a:off x="1524000" y="3908232"/>
            <a:ext cx="898598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3" name="Picture 2">
            <a:extLst>
              <a:ext uri="{FF2B5EF4-FFF2-40B4-BE49-F238E27FC236}">
                <a16:creationId xmlns:a16="http://schemas.microsoft.com/office/drawing/2014/main" id="{7DDB0349-B9EA-E6F5-3CC1-A60278C13B82}"/>
              </a:ext>
            </a:extLst>
          </p:cNvPr>
          <p:cNvPicPr>
            <a:picLocks noChangeAspect="1"/>
          </p:cNvPicPr>
          <p:nvPr userDrawn="1"/>
        </p:nvPicPr>
        <p:blipFill>
          <a:blip r:embed="rId2"/>
          <a:stretch>
            <a:fillRect/>
          </a:stretch>
        </p:blipFill>
        <p:spPr>
          <a:xfrm>
            <a:off x="1066800" y="2303269"/>
            <a:ext cx="2833077" cy="1300429"/>
          </a:xfrm>
          <a:prstGeom prst="rect">
            <a:avLst/>
          </a:prstGeom>
        </p:spPr>
      </p:pic>
      <p:pic>
        <p:nvPicPr>
          <p:cNvPr id="5" name="Picture 4">
            <a:extLst>
              <a:ext uri="{FF2B5EF4-FFF2-40B4-BE49-F238E27FC236}">
                <a16:creationId xmlns:a16="http://schemas.microsoft.com/office/drawing/2014/main" id="{353B91F7-70A8-A6C7-E7E1-7F4397441F2A}"/>
              </a:ext>
            </a:extLst>
          </p:cNvPr>
          <p:cNvPicPr>
            <a:picLocks noChangeAspect="1"/>
          </p:cNvPicPr>
          <p:nvPr userDrawn="1"/>
        </p:nvPicPr>
        <p:blipFill>
          <a:blip r:embed="rId3">
            <a:alphaModFix/>
          </a:blip>
          <a:stretch>
            <a:fillRect/>
          </a:stretch>
        </p:blipFill>
        <p:spPr>
          <a:xfrm>
            <a:off x="8077201" y="488731"/>
            <a:ext cx="3178810" cy="3143214"/>
          </a:xfrm>
          <a:prstGeom prst="rect">
            <a:avLst/>
          </a:prstGeom>
        </p:spPr>
      </p:pic>
      <p:pic>
        <p:nvPicPr>
          <p:cNvPr id="6" name="Picture 5">
            <a:extLst>
              <a:ext uri="{FF2B5EF4-FFF2-40B4-BE49-F238E27FC236}">
                <a16:creationId xmlns:a16="http://schemas.microsoft.com/office/drawing/2014/main" id="{3E8AC48C-7757-BDD9-F2E1-049254A26E7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735969" y="2221532"/>
            <a:ext cx="2125972" cy="1642878"/>
          </a:xfrm>
          <a:prstGeom prst="rect">
            <a:avLst/>
          </a:prstGeom>
        </p:spPr>
      </p:pic>
    </p:spTree>
    <p:extLst>
      <p:ext uri="{BB962C8B-B14F-4D97-AF65-F5344CB8AC3E}">
        <p14:creationId xmlns:p14="http://schemas.microsoft.com/office/powerpoint/2010/main" val="17733537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93336" y="692502"/>
            <a:ext cx="10871200" cy="609600"/>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793335" y="1381515"/>
            <a:ext cx="10871200" cy="4669072"/>
          </a:xfrm>
          <a:prstGeom prst="rect">
            <a:avLst/>
          </a:prstGeom>
        </p:spPr>
        <p:txBody>
          <a:bodyPr/>
          <a:lstStyle>
            <a:lvl1pPr>
              <a:defRPr>
                <a:solidFill>
                  <a:srgbClr val="315470"/>
                </a:solidFill>
              </a:defRPr>
            </a:lvl1pPr>
            <a:lvl2pPr>
              <a:defRPr sz="1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DBC0F19C-7183-9839-CCE8-27C7BB763601}"/>
              </a:ext>
            </a:extLst>
          </p:cNvPr>
          <p:cNvPicPr>
            <a:picLocks noChangeAspect="1"/>
          </p:cNvPicPr>
          <p:nvPr userDrawn="1"/>
        </p:nvPicPr>
        <p:blipFill>
          <a:blip r:embed="rId2"/>
          <a:stretch>
            <a:fillRect/>
          </a:stretch>
        </p:blipFill>
        <p:spPr>
          <a:xfrm>
            <a:off x="609600" y="6159359"/>
            <a:ext cx="1536325" cy="603556"/>
          </a:xfrm>
          <a:prstGeom prst="rect">
            <a:avLst/>
          </a:prstGeom>
        </p:spPr>
      </p:pic>
    </p:spTree>
    <p:extLst>
      <p:ext uri="{BB962C8B-B14F-4D97-AF65-F5344CB8AC3E}">
        <p14:creationId xmlns:p14="http://schemas.microsoft.com/office/powerpoint/2010/main" val="15303420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21E10-44E5-7350-9C63-F4DB9149B828}"/>
              </a:ext>
            </a:extLst>
          </p:cNvPr>
          <p:cNvSpPr>
            <a:spLocks noGrp="1"/>
          </p:cNvSpPr>
          <p:nvPr>
            <p:ph type="title"/>
          </p:nvPr>
        </p:nvSpPr>
        <p:spPr/>
        <p:txBody>
          <a:bodyPr>
            <a:noAutofit/>
          </a:bodyPr>
          <a:lstStyle>
            <a:lvl1pPr algn="ctr">
              <a:defRPr sz="3200" baseline="0"/>
            </a:lvl1pPr>
          </a:lstStyle>
          <a:p>
            <a:r>
              <a:rPr lang="en-US" dirty="0"/>
              <a:t>Click to edit Master title style</a:t>
            </a:r>
          </a:p>
        </p:txBody>
      </p:sp>
      <p:pic>
        <p:nvPicPr>
          <p:cNvPr id="3" name="Picture 2">
            <a:extLst>
              <a:ext uri="{FF2B5EF4-FFF2-40B4-BE49-F238E27FC236}">
                <a16:creationId xmlns:a16="http://schemas.microsoft.com/office/drawing/2014/main" id="{194F629F-8D54-013E-68AB-EED421F09EB5}"/>
              </a:ext>
            </a:extLst>
          </p:cNvPr>
          <p:cNvPicPr>
            <a:picLocks noChangeAspect="1"/>
          </p:cNvPicPr>
          <p:nvPr userDrawn="1"/>
        </p:nvPicPr>
        <p:blipFill>
          <a:blip r:embed="rId2"/>
          <a:stretch>
            <a:fillRect/>
          </a:stretch>
        </p:blipFill>
        <p:spPr>
          <a:xfrm>
            <a:off x="609600" y="6159359"/>
            <a:ext cx="1536325" cy="603556"/>
          </a:xfrm>
          <a:prstGeom prst="rect">
            <a:avLst/>
          </a:prstGeom>
        </p:spPr>
      </p:pic>
    </p:spTree>
    <p:extLst>
      <p:ext uri="{BB962C8B-B14F-4D97-AF65-F5344CB8AC3E}">
        <p14:creationId xmlns:p14="http://schemas.microsoft.com/office/powerpoint/2010/main" val="28915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7848601" y="1524000"/>
            <a:ext cx="3238500" cy="800100"/>
          </a:xfrm>
          <a:solidFill>
            <a:srgbClr val="04253A"/>
          </a:solidFill>
        </p:spPr>
        <p:txBody>
          <a:bodyPr lIns="0" tIns="0" rIns="0" bIns="0" anchor="b">
            <a:noAutofit/>
          </a:bodyPr>
          <a:lstStyle>
            <a:lvl1pPr marL="0" indent="0" algn="ctr">
              <a:buNone/>
              <a:defRPr sz="3000">
                <a:solidFill>
                  <a:srgbClr val="E1DDBF"/>
                </a:solidFill>
                <a:latin typeface="+mj-lt"/>
              </a:defRPr>
            </a:lvl1pPr>
          </a:lstStyle>
          <a:p>
            <a:pPr lvl="0"/>
            <a:r>
              <a:rPr lang="en-US" dirty="0"/>
              <a:t>Agenda</a:t>
            </a:r>
          </a:p>
        </p:txBody>
      </p:sp>
      <p:sp>
        <p:nvSpPr>
          <p:cNvPr id="11" name="Text Placeholder 10"/>
          <p:cNvSpPr>
            <a:spLocks noGrp="1"/>
          </p:cNvSpPr>
          <p:nvPr>
            <p:ph type="body" sz="quarter" idx="12" hasCustomPrompt="1"/>
          </p:nvPr>
        </p:nvSpPr>
        <p:spPr>
          <a:xfrm>
            <a:off x="7848601" y="2590800"/>
            <a:ext cx="3238500" cy="2819400"/>
          </a:xfrm>
          <a:solidFill>
            <a:srgbClr val="04253A"/>
          </a:solidFill>
        </p:spPr>
        <p:txBody>
          <a:bodyPr>
            <a:noAutofit/>
          </a:bodyPr>
          <a:lstStyle>
            <a:lvl1pPr marL="300038" indent="-300038">
              <a:buFont typeface="+mj-lt"/>
              <a:buAutoNum type="arabicPeriod"/>
              <a:defRPr sz="1500">
                <a:solidFill>
                  <a:srgbClr val="E1DDBF"/>
                </a:solidFill>
              </a:defRPr>
            </a:lvl1pPr>
          </a:lstStyle>
          <a:p>
            <a:pPr lvl="0"/>
            <a:r>
              <a:rPr lang="en-US" dirty="0"/>
              <a:t>Section title one basic charts and graphs</a:t>
            </a:r>
          </a:p>
          <a:p>
            <a:pPr lvl="0"/>
            <a:r>
              <a:rPr lang="en-US" dirty="0"/>
              <a:t>Section title two bullet points and images</a:t>
            </a:r>
          </a:p>
          <a:p>
            <a:pPr lvl="0"/>
            <a:r>
              <a:rPr lang="en-US" dirty="0"/>
              <a:t>Section title three</a:t>
            </a:r>
          </a:p>
          <a:p>
            <a:pPr lvl="0"/>
            <a:r>
              <a:rPr lang="en-US" dirty="0"/>
              <a:t>Section title four</a:t>
            </a:r>
          </a:p>
          <a:p>
            <a:pPr lvl="0"/>
            <a:r>
              <a:rPr lang="en-US" dirty="0"/>
              <a:t>Section title five</a:t>
            </a:r>
          </a:p>
        </p:txBody>
      </p:sp>
    </p:spTree>
    <p:extLst>
      <p:ext uri="{BB962C8B-B14F-4D97-AF65-F5344CB8AC3E}">
        <p14:creationId xmlns:p14="http://schemas.microsoft.com/office/powerpoint/2010/main" val="1910297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St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17600" y="5562600"/>
            <a:ext cx="10363200" cy="546212"/>
          </a:xfrm>
        </p:spPr>
        <p:txBody>
          <a:bodyPr anchor="b"/>
          <a:lstStyle>
            <a:lvl1pPr algn="l">
              <a:defRPr sz="3000" b="0" cap="none">
                <a:solidFill>
                  <a:srgbClr val="4C837A"/>
                </a:solidFill>
                <a:latin typeface="+mn-lt"/>
              </a:defRPr>
            </a:lvl1pPr>
          </a:lstStyle>
          <a:p>
            <a:r>
              <a:rPr lang="en-US" dirty="0"/>
              <a:t>Section Topic</a:t>
            </a:r>
          </a:p>
        </p:txBody>
      </p:sp>
      <p:sp>
        <p:nvSpPr>
          <p:cNvPr id="3" name="Text Placeholder 2"/>
          <p:cNvSpPr>
            <a:spLocks noGrp="1"/>
          </p:cNvSpPr>
          <p:nvPr>
            <p:ph type="body" idx="1" hasCustomPrompt="1"/>
          </p:nvPr>
        </p:nvSpPr>
        <p:spPr>
          <a:xfrm>
            <a:off x="1117600" y="5029200"/>
            <a:ext cx="10363200" cy="444500"/>
          </a:xfrm>
        </p:spPr>
        <p:txBody>
          <a:bodyPr lIns="0" tIns="0" rIns="0" bIns="0" anchor="b"/>
          <a:lstStyle>
            <a:lvl1pPr marL="0" indent="0">
              <a:buNone/>
              <a:defRPr sz="1500" baseline="0">
                <a:solidFill>
                  <a:srgbClr val="E1DDBF"/>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Section Title (optional)</a:t>
            </a:r>
          </a:p>
        </p:txBody>
      </p:sp>
    </p:spTree>
    <p:extLst>
      <p:ext uri="{BB962C8B-B14F-4D97-AF65-F5344CB8AC3E}">
        <p14:creationId xmlns:p14="http://schemas.microsoft.com/office/powerpoint/2010/main" val="2370451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38400" y="832104"/>
            <a:ext cx="9042400" cy="563562"/>
          </a:xfrm>
        </p:spPr>
        <p:txBody>
          <a:bodyPr lIns="0" tIns="0" rIns="0" bIns="0">
            <a:normAutofit/>
          </a:bodyPr>
          <a:lstStyle>
            <a:lvl1pPr>
              <a:defRPr sz="3000">
                <a:solidFill>
                  <a:srgbClr val="ED7000"/>
                </a:solidFill>
              </a:defRPr>
            </a:lvl1pPr>
          </a:lstStyle>
          <a:p>
            <a:r>
              <a:rPr lang="en-US" dirty="0"/>
              <a:t>Slide Title</a:t>
            </a:r>
          </a:p>
        </p:txBody>
      </p:sp>
      <p:sp>
        <p:nvSpPr>
          <p:cNvPr id="3" name="Content Placeholder 2"/>
          <p:cNvSpPr>
            <a:spLocks noGrp="1"/>
          </p:cNvSpPr>
          <p:nvPr>
            <p:ph idx="1" hasCustomPrompt="1"/>
          </p:nvPr>
        </p:nvSpPr>
        <p:spPr>
          <a:xfrm>
            <a:off x="2438400" y="1640189"/>
            <a:ext cx="9042400" cy="4525963"/>
          </a:xfrm>
        </p:spPr>
        <p:txBody>
          <a:bodyPr lIns="0" tIns="0" rIns="0" bIns="0">
            <a:normAutofit/>
          </a:bodyPr>
          <a:lstStyle>
            <a:lvl1pPr>
              <a:defRPr sz="2000">
                <a:solidFill>
                  <a:srgbClr val="222222"/>
                </a:solidFill>
              </a:defRPr>
            </a:lvl1pPr>
            <a:lvl2pPr marL="480060" indent="-214313">
              <a:buFont typeface="Arial" panose="020B0604020202020204" pitchFamily="34" charset="0"/>
              <a:buChar char="•"/>
              <a:defRPr sz="1500" baseline="0"/>
            </a:lvl2pPr>
            <a:lvl3pPr marL="688181" indent="-214313">
              <a:buSzPct val="100000"/>
              <a:buFont typeface="Century Gothic" panose="020B0502020202020204" pitchFamily="34" charset="0"/>
              <a:buChar char="◦"/>
              <a:defRPr sz="1350"/>
            </a:lvl3pPr>
          </a:lstStyle>
          <a:p>
            <a:pPr lvl="0"/>
            <a:r>
              <a:rPr lang="en-US" dirty="0"/>
              <a:t>We can’t completely avoid bullet points</a:t>
            </a:r>
          </a:p>
          <a:p>
            <a:pPr lvl="0"/>
            <a:r>
              <a:rPr lang="en-US" dirty="0"/>
              <a:t>So if we must use them, this is the layout to use</a:t>
            </a:r>
          </a:p>
          <a:p>
            <a:pPr lvl="0"/>
            <a:r>
              <a:rPr lang="en-US" dirty="0"/>
              <a:t>Keep them brief and supportive of what you’re saying</a:t>
            </a:r>
          </a:p>
          <a:p>
            <a:pPr lvl="0"/>
            <a:r>
              <a:rPr lang="en-US" dirty="0"/>
              <a:t>We want the audience to watch/listen to you, </a:t>
            </a:r>
            <a:br>
              <a:rPr lang="en-US" dirty="0"/>
            </a:br>
            <a:r>
              <a:rPr lang="en-US" dirty="0"/>
              <a:t>not read the screen</a:t>
            </a:r>
          </a:p>
          <a:p>
            <a:pPr lvl="0"/>
            <a:endParaRPr lang="en-US" dirty="0"/>
          </a:p>
        </p:txBody>
      </p:sp>
      <p:sp>
        <p:nvSpPr>
          <p:cNvPr id="6" name="Rectangle 5"/>
          <p:cNvSpPr/>
          <p:nvPr userDrawn="1"/>
        </p:nvSpPr>
        <p:spPr>
          <a:xfrm>
            <a:off x="0" y="0"/>
            <a:ext cx="1828800" cy="13716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Text Placeholder 7"/>
          <p:cNvSpPr>
            <a:spLocks noGrp="1"/>
          </p:cNvSpPr>
          <p:nvPr>
            <p:ph type="body" sz="quarter" idx="10" hasCustomPrompt="1"/>
          </p:nvPr>
        </p:nvSpPr>
        <p:spPr>
          <a:xfrm>
            <a:off x="190500" y="95250"/>
            <a:ext cx="1479273" cy="1181100"/>
          </a:xfrm>
        </p:spPr>
        <p:txBody>
          <a:bodyPr lIns="0" tIns="0" rIns="0" bIns="0" anchor="b">
            <a:normAutofit/>
          </a:bodyPr>
          <a:lstStyle>
            <a:lvl1pPr marL="0" indent="0">
              <a:buNone/>
              <a:defRPr sz="1200">
                <a:solidFill>
                  <a:schemeClr val="bg1"/>
                </a:solidFill>
              </a:defRPr>
            </a:lvl1pPr>
          </a:lstStyle>
          <a:p>
            <a:pPr lvl="0"/>
            <a:r>
              <a:rPr lang="en-US" dirty="0"/>
              <a:t>Section Title</a:t>
            </a:r>
          </a:p>
        </p:txBody>
      </p:sp>
    </p:spTree>
    <p:extLst>
      <p:ext uri="{BB962C8B-B14F-4D97-AF65-F5344CB8AC3E}">
        <p14:creationId xmlns:p14="http://schemas.microsoft.com/office/powerpoint/2010/main" val="3174510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4" name="Rectangle 3"/>
          <p:cNvSpPr/>
          <p:nvPr userDrawn="1"/>
        </p:nvSpPr>
        <p:spPr>
          <a:xfrm>
            <a:off x="0" y="0"/>
            <a:ext cx="1828800" cy="13716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Content Placeholder 2"/>
          <p:cNvSpPr>
            <a:spLocks noGrp="1"/>
          </p:cNvSpPr>
          <p:nvPr>
            <p:ph idx="1" hasCustomPrompt="1"/>
          </p:nvPr>
        </p:nvSpPr>
        <p:spPr>
          <a:xfrm>
            <a:off x="2438399" y="1636777"/>
            <a:ext cx="4364736" cy="4525963"/>
          </a:xfrm>
        </p:spPr>
        <p:txBody>
          <a:bodyPr lIns="0" tIns="0" rIns="0" bIns="0">
            <a:normAutofit/>
          </a:bodyPr>
          <a:lstStyle>
            <a:lvl1pPr marL="257175" indent="-257175">
              <a:buFont typeface="Arial" panose="020B0604020202020204" pitchFamily="34" charset="0"/>
              <a:buChar char="•"/>
              <a:defRPr sz="2000">
                <a:solidFill>
                  <a:srgbClr val="222222"/>
                </a:solidFill>
              </a:defRPr>
            </a:lvl1pPr>
            <a:lvl2pPr marL="480060" indent="-214313">
              <a:buFont typeface="Arial" panose="020B0604020202020204" pitchFamily="34" charset="0"/>
              <a:buChar char="•"/>
              <a:defRPr sz="1800" baseline="0">
                <a:solidFill>
                  <a:srgbClr val="222222"/>
                </a:solidFill>
              </a:defRPr>
            </a:lvl2pPr>
            <a:lvl3pPr marL="688181" indent="-214313">
              <a:buSzPct val="100000"/>
              <a:buFont typeface="Century Gothic" panose="020B0502020202020204" pitchFamily="34" charset="0"/>
              <a:buChar char="◦"/>
              <a:defRPr sz="1350"/>
            </a:lvl3pPr>
          </a:lstStyle>
          <a:p>
            <a:pPr lvl="0"/>
            <a:r>
              <a:rPr lang="en-US" dirty="0"/>
              <a:t>We can’t completely avoid bullet points</a:t>
            </a:r>
          </a:p>
          <a:p>
            <a:pPr lvl="0"/>
            <a:r>
              <a:rPr lang="en-US" dirty="0"/>
              <a:t>So if we must use them, this is the layout to use</a:t>
            </a:r>
          </a:p>
          <a:p>
            <a:pPr lvl="1"/>
            <a:r>
              <a:rPr lang="en-US" dirty="0"/>
              <a:t>Secondary bullet</a:t>
            </a:r>
          </a:p>
          <a:p>
            <a:pPr lvl="1"/>
            <a:r>
              <a:rPr lang="en-US" dirty="0"/>
              <a:t>Secondary bullet</a:t>
            </a:r>
          </a:p>
          <a:p>
            <a:pPr lvl="0"/>
            <a:r>
              <a:rPr lang="en-US" dirty="0"/>
              <a:t>Notice that there is no more than 5 bullet points on the slide.</a:t>
            </a:r>
          </a:p>
          <a:p>
            <a:pPr lvl="0"/>
            <a:endParaRPr lang="en-US" dirty="0"/>
          </a:p>
        </p:txBody>
      </p:sp>
      <p:sp>
        <p:nvSpPr>
          <p:cNvPr id="8" name="Text Placeholder 7"/>
          <p:cNvSpPr>
            <a:spLocks noGrp="1"/>
          </p:cNvSpPr>
          <p:nvPr>
            <p:ph type="body" sz="quarter" idx="10" hasCustomPrompt="1"/>
          </p:nvPr>
        </p:nvSpPr>
        <p:spPr>
          <a:xfrm>
            <a:off x="190500" y="95250"/>
            <a:ext cx="1479273" cy="1181100"/>
          </a:xfrm>
        </p:spPr>
        <p:txBody>
          <a:bodyPr lIns="0" tIns="0" rIns="0" bIns="0" anchor="b">
            <a:normAutofit/>
          </a:bodyPr>
          <a:lstStyle>
            <a:lvl1pPr marL="0" indent="0">
              <a:buNone/>
              <a:defRPr sz="1200">
                <a:solidFill>
                  <a:schemeClr val="bg1"/>
                </a:solidFill>
              </a:defRPr>
            </a:lvl1pPr>
          </a:lstStyle>
          <a:p>
            <a:pPr lvl="0"/>
            <a:r>
              <a:rPr lang="en-US" dirty="0"/>
              <a:t>Section Title</a:t>
            </a:r>
          </a:p>
        </p:txBody>
      </p:sp>
      <p:sp>
        <p:nvSpPr>
          <p:cNvPr id="6" name="Text Placeholder 5"/>
          <p:cNvSpPr>
            <a:spLocks noGrp="1"/>
          </p:cNvSpPr>
          <p:nvPr>
            <p:ph type="body" sz="quarter" idx="11" hasCustomPrompt="1"/>
          </p:nvPr>
        </p:nvSpPr>
        <p:spPr>
          <a:xfrm>
            <a:off x="7112000" y="1636777"/>
            <a:ext cx="4368800" cy="4525963"/>
          </a:xfrm>
        </p:spPr>
        <p:txBody>
          <a:bodyPr lIns="0" tIns="0" rIns="0" bIns="0">
            <a:normAutofit/>
          </a:bodyPr>
          <a:lstStyle>
            <a:lvl1pPr>
              <a:defRPr sz="2000">
                <a:solidFill>
                  <a:srgbClr val="222222"/>
                </a:solidFill>
              </a:defRPr>
            </a:lvl1pPr>
            <a:lvl2pPr>
              <a:defRPr sz="1600">
                <a:solidFill>
                  <a:srgbClr val="222222"/>
                </a:solidFill>
              </a:defRPr>
            </a:lvl2pPr>
          </a:lstStyle>
          <a:p>
            <a:pPr lvl="0"/>
            <a:r>
              <a:rPr lang="en-US" dirty="0"/>
              <a:t>Keep them brief and supportive of what you’re saying</a:t>
            </a:r>
          </a:p>
          <a:p>
            <a:pPr lvl="1"/>
            <a:r>
              <a:rPr lang="en-US" dirty="0"/>
              <a:t>Secondary bullet</a:t>
            </a:r>
          </a:p>
          <a:p>
            <a:pPr lvl="1"/>
            <a:r>
              <a:rPr lang="en-US" dirty="0"/>
              <a:t>Secondary bullet</a:t>
            </a:r>
          </a:p>
          <a:p>
            <a:pPr lvl="0"/>
            <a:r>
              <a:rPr lang="en-US" dirty="0"/>
              <a:t>We want the audience to watch/listen to you, </a:t>
            </a:r>
            <a:br>
              <a:rPr lang="en-US" dirty="0"/>
            </a:br>
            <a:r>
              <a:rPr lang="en-US" dirty="0"/>
              <a:t>not read the screen</a:t>
            </a:r>
          </a:p>
        </p:txBody>
      </p:sp>
      <p:sp>
        <p:nvSpPr>
          <p:cNvPr id="7" name="Title 1"/>
          <p:cNvSpPr>
            <a:spLocks noGrp="1"/>
          </p:cNvSpPr>
          <p:nvPr>
            <p:ph type="title" hasCustomPrompt="1"/>
          </p:nvPr>
        </p:nvSpPr>
        <p:spPr>
          <a:xfrm>
            <a:off x="2438400" y="830757"/>
            <a:ext cx="9042400" cy="563562"/>
          </a:xfrm>
        </p:spPr>
        <p:txBody>
          <a:bodyPr lIns="0" tIns="0" rIns="0" bIns="0">
            <a:normAutofit/>
          </a:bodyPr>
          <a:lstStyle>
            <a:lvl1pPr>
              <a:defRPr sz="3000">
                <a:solidFill>
                  <a:srgbClr val="ED7000"/>
                </a:solidFill>
              </a:defRPr>
            </a:lvl1pPr>
          </a:lstStyle>
          <a:p>
            <a:r>
              <a:rPr lang="en-US" dirty="0"/>
              <a:t>Slide Title</a:t>
            </a:r>
          </a:p>
        </p:txBody>
      </p:sp>
    </p:spTree>
    <p:extLst>
      <p:ext uri="{BB962C8B-B14F-4D97-AF65-F5344CB8AC3E}">
        <p14:creationId xmlns:p14="http://schemas.microsoft.com/office/powerpoint/2010/main" val="1341111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438400" y="832104"/>
            <a:ext cx="9042400" cy="563562"/>
          </a:xfrm>
        </p:spPr>
        <p:txBody>
          <a:bodyPr lIns="0" tIns="0" rIns="0" bIns="0">
            <a:normAutofit/>
          </a:bodyPr>
          <a:lstStyle>
            <a:lvl1pPr>
              <a:defRPr sz="3000">
                <a:solidFill>
                  <a:srgbClr val="ED7000"/>
                </a:solidFill>
              </a:defRPr>
            </a:lvl1pPr>
          </a:lstStyle>
          <a:p>
            <a:r>
              <a:rPr lang="en-US" dirty="0"/>
              <a:t>Slide Title</a:t>
            </a:r>
          </a:p>
        </p:txBody>
      </p:sp>
      <p:sp>
        <p:nvSpPr>
          <p:cNvPr id="7" name="Rectangle 6"/>
          <p:cNvSpPr/>
          <p:nvPr userDrawn="1"/>
        </p:nvSpPr>
        <p:spPr>
          <a:xfrm>
            <a:off x="0" y="0"/>
            <a:ext cx="1828800" cy="13716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ext Placeholder 7"/>
          <p:cNvSpPr>
            <a:spLocks noGrp="1"/>
          </p:cNvSpPr>
          <p:nvPr>
            <p:ph type="body" sz="quarter" idx="10" hasCustomPrompt="1"/>
          </p:nvPr>
        </p:nvSpPr>
        <p:spPr>
          <a:xfrm>
            <a:off x="190500" y="95250"/>
            <a:ext cx="1479273" cy="1181100"/>
          </a:xfrm>
        </p:spPr>
        <p:txBody>
          <a:bodyPr lIns="0" tIns="0" rIns="0" bIns="0" anchor="b">
            <a:normAutofit/>
          </a:bodyPr>
          <a:lstStyle>
            <a:lvl1pPr marL="0" indent="0">
              <a:buNone/>
              <a:defRPr sz="1200">
                <a:solidFill>
                  <a:schemeClr val="bg1"/>
                </a:solidFill>
              </a:defRPr>
            </a:lvl1pPr>
          </a:lstStyle>
          <a:p>
            <a:pPr lvl="0"/>
            <a:r>
              <a:rPr lang="en-US" dirty="0"/>
              <a:t>Section Title</a:t>
            </a:r>
          </a:p>
        </p:txBody>
      </p:sp>
    </p:spTree>
    <p:extLst>
      <p:ext uri="{BB962C8B-B14F-4D97-AF65-F5344CB8AC3E}">
        <p14:creationId xmlns:p14="http://schemas.microsoft.com/office/powerpoint/2010/main" val="1733362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oject_Image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83200" y="832104"/>
            <a:ext cx="6527800" cy="609600"/>
          </a:xfrm>
        </p:spPr>
        <p:txBody>
          <a:bodyPr/>
          <a:lstStyle>
            <a:lvl1pPr>
              <a:defRPr/>
            </a:lvl1pPr>
          </a:lstStyle>
          <a:p>
            <a:r>
              <a:rPr lang="en-US" dirty="0"/>
              <a:t>Slide Title</a:t>
            </a:r>
          </a:p>
        </p:txBody>
      </p:sp>
      <p:sp>
        <p:nvSpPr>
          <p:cNvPr id="5" name="Text Placeholder 4"/>
          <p:cNvSpPr>
            <a:spLocks noGrp="1"/>
          </p:cNvSpPr>
          <p:nvPr>
            <p:ph type="body" sz="quarter" idx="10" hasCustomPrompt="1"/>
          </p:nvPr>
        </p:nvSpPr>
        <p:spPr>
          <a:xfrm>
            <a:off x="5283200" y="1636412"/>
            <a:ext cx="6527800" cy="4742506"/>
          </a:xfrm>
        </p:spPr>
        <p:txBody>
          <a:bodyPr wrap="square" lIns="0" tIns="0" rIns="0" bIns="0">
            <a:normAutofit/>
          </a:bodyPr>
          <a:lstStyle>
            <a:lvl1pPr marL="0" indent="0">
              <a:buNone/>
              <a:defRPr sz="2000" baseline="0"/>
            </a:lvl1pPr>
            <a:lvl2pPr marL="342900" indent="0">
              <a:buNone/>
              <a:defRPr/>
            </a:lvl2pPr>
            <a:lvl3pPr marL="685800" indent="0">
              <a:buNone/>
              <a:defRPr/>
            </a:lvl3pPr>
            <a:lvl4pPr marL="1028700" indent="0">
              <a:buNone/>
              <a:defRPr/>
            </a:lvl4pPr>
            <a:lvl5pPr marL="1371600" indent="0">
              <a:buNone/>
              <a:defRPr/>
            </a:lvl5pPr>
          </a:lstStyle>
          <a:p>
            <a:pPr lvl="0"/>
            <a:r>
              <a:rPr lang="en-US" dirty="0"/>
              <a:t>Short description. We want the audience to watch/listen to you, not read the screen.</a:t>
            </a:r>
          </a:p>
        </p:txBody>
      </p:sp>
      <p:sp>
        <p:nvSpPr>
          <p:cNvPr id="7" name="Picture Placeholder 6"/>
          <p:cNvSpPr>
            <a:spLocks noGrp="1"/>
          </p:cNvSpPr>
          <p:nvPr>
            <p:ph type="pic" sz="quarter" idx="11"/>
          </p:nvPr>
        </p:nvSpPr>
        <p:spPr>
          <a:xfrm>
            <a:off x="0" y="1699783"/>
            <a:ext cx="4632960" cy="3474720"/>
          </a:xfrm>
        </p:spPr>
        <p:txBody>
          <a:bodyPr>
            <a:normAutofit/>
          </a:bodyPr>
          <a:lstStyle>
            <a:lvl1pPr marL="0" indent="0">
              <a:buNone/>
              <a:defRPr sz="1125"/>
            </a:lvl1pPr>
          </a:lstStyle>
          <a:p>
            <a:r>
              <a:rPr lang="en-US"/>
              <a:t>Click icon to add picture</a:t>
            </a:r>
            <a:endParaRPr lang="en-US" dirty="0"/>
          </a:p>
        </p:txBody>
      </p:sp>
    </p:spTree>
    <p:extLst>
      <p:ext uri="{BB962C8B-B14F-4D97-AF65-F5344CB8AC3E}">
        <p14:creationId xmlns:p14="http://schemas.microsoft.com/office/powerpoint/2010/main" val="329879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09600" y="832104"/>
            <a:ext cx="10972800" cy="609600"/>
          </a:xfrm>
        </p:spPr>
        <p:txBody>
          <a:bodyPr/>
          <a:lstStyle>
            <a:lvl1pPr>
              <a:defRPr/>
            </a:lvl1pPr>
          </a:lstStyle>
          <a:p>
            <a:r>
              <a:rPr lang="en-US" dirty="0"/>
              <a:t>Slide Title</a:t>
            </a:r>
          </a:p>
        </p:txBody>
      </p:sp>
      <p:sp>
        <p:nvSpPr>
          <p:cNvPr id="4" name="Text Placeholder 4"/>
          <p:cNvSpPr>
            <a:spLocks noGrp="1"/>
          </p:cNvSpPr>
          <p:nvPr>
            <p:ph type="body" sz="quarter" idx="10" hasCustomPrompt="1"/>
          </p:nvPr>
        </p:nvSpPr>
        <p:spPr>
          <a:xfrm>
            <a:off x="609600" y="1636412"/>
            <a:ext cx="6400800" cy="4742506"/>
          </a:xfrm>
        </p:spPr>
        <p:txBody>
          <a:bodyPr wrap="square" lIns="0" tIns="0" rIns="0" bIns="0">
            <a:normAutofit/>
          </a:bodyPr>
          <a:lstStyle>
            <a:lvl1pPr marL="0" indent="0">
              <a:buNone/>
              <a:defRPr sz="2000" baseline="0"/>
            </a:lvl1pPr>
            <a:lvl2pPr marL="342900" indent="0">
              <a:buNone/>
              <a:defRPr/>
            </a:lvl2pPr>
            <a:lvl3pPr marL="685800" indent="0">
              <a:buNone/>
              <a:defRPr/>
            </a:lvl3pPr>
            <a:lvl4pPr marL="1028700" indent="0">
              <a:buNone/>
              <a:defRPr/>
            </a:lvl4pPr>
            <a:lvl5pPr marL="1371600" indent="0">
              <a:buNone/>
              <a:defRPr/>
            </a:lvl5pPr>
          </a:lstStyle>
          <a:p>
            <a:pPr marL="0" indent="0">
              <a:buNone/>
            </a:pPr>
            <a:r>
              <a:rPr lang="en-US" sz="2000" dirty="0"/>
              <a:t>Short description or sentence can go here.</a:t>
            </a:r>
          </a:p>
          <a:p>
            <a:endParaRPr lang="en-US" sz="2000" dirty="0"/>
          </a:p>
          <a:p>
            <a:pPr marL="0" indent="0">
              <a:buNone/>
            </a:pPr>
            <a:r>
              <a:rPr lang="en-US" sz="2000" dirty="0">
                <a:solidFill>
                  <a:srgbClr val="ED7000"/>
                </a:solidFill>
              </a:rPr>
              <a:t>Subtitle</a:t>
            </a:r>
          </a:p>
          <a:p>
            <a:r>
              <a:rPr lang="en-US" sz="2000" dirty="0">
                <a:solidFill>
                  <a:srgbClr val="413E3D"/>
                </a:solidFill>
              </a:rPr>
              <a:t>We can’t completely avoid bullet points</a:t>
            </a:r>
          </a:p>
          <a:p>
            <a:r>
              <a:rPr lang="en-US" sz="2000" dirty="0">
                <a:solidFill>
                  <a:srgbClr val="413E3D"/>
                </a:solidFill>
              </a:rPr>
              <a:t>So if we must </a:t>
            </a:r>
            <a:r>
              <a:rPr lang="en-US" sz="2000" dirty="0"/>
              <a:t>use them, this is the layout </a:t>
            </a:r>
            <a:br>
              <a:rPr lang="en-US" sz="2000" dirty="0"/>
            </a:br>
            <a:r>
              <a:rPr lang="en-US" sz="2000" dirty="0"/>
              <a:t>to use</a:t>
            </a:r>
          </a:p>
          <a:p>
            <a:r>
              <a:rPr lang="en-US" sz="2000" dirty="0"/>
              <a:t>Notice that there is no more than 5 bullet points on the slide.</a:t>
            </a:r>
          </a:p>
          <a:p>
            <a:endParaRPr lang="en-US" sz="2000" dirty="0"/>
          </a:p>
          <a:p>
            <a:pPr marL="0" indent="0">
              <a:buNone/>
            </a:pPr>
            <a:r>
              <a:rPr lang="en-US" sz="2000" dirty="0">
                <a:solidFill>
                  <a:srgbClr val="ED7000"/>
                </a:solidFill>
              </a:rPr>
              <a:t>More Tips</a:t>
            </a:r>
          </a:p>
          <a:p>
            <a:r>
              <a:rPr lang="en-US" sz="2000" dirty="0"/>
              <a:t>Keep them brief and supportive of what you’re saying</a:t>
            </a:r>
          </a:p>
          <a:p>
            <a:r>
              <a:rPr lang="en-US" sz="2000" dirty="0"/>
              <a:t>We want the audience to watch/listen to you, not read the screen</a:t>
            </a:r>
          </a:p>
        </p:txBody>
      </p:sp>
      <p:sp>
        <p:nvSpPr>
          <p:cNvPr id="5" name="Picture Placeholder 6"/>
          <p:cNvSpPr>
            <a:spLocks noGrp="1"/>
          </p:cNvSpPr>
          <p:nvPr>
            <p:ph type="pic" sz="quarter" idx="11"/>
          </p:nvPr>
        </p:nvSpPr>
        <p:spPr>
          <a:xfrm>
            <a:off x="7562441" y="1699783"/>
            <a:ext cx="4632960" cy="3474720"/>
          </a:xfrm>
        </p:spPr>
        <p:txBody>
          <a:bodyPr>
            <a:normAutofit/>
          </a:bodyPr>
          <a:lstStyle>
            <a:lvl1pPr marL="0" indent="0">
              <a:buNone/>
              <a:defRPr sz="1125"/>
            </a:lvl1pPr>
          </a:lstStyle>
          <a:p>
            <a:r>
              <a:rPr lang="en-US"/>
              <a:t>Click icon to add picture</a:t>
            </a:r>
            <a:endParaRPr lang="en-US" dirty="0"/>
          </a:p>
        </p:txBody>
      </p:sp>
    </p:spTree>
    <p:extLst>
      <p:ext uri="{BB962C8B-B14F-4D97-AF65-F5344CB8AC3E}">
        <p14:creationId xmlns:p14="http://schemas.microsoft.com/office/powerpoint/2010/main" val="299127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838200"/>
            <a:ext cx="10972800" cy="427038"/>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598999928"/>
      </p:ext>
    </p:extLst>
  </p:cSld>
  <p:clrMap bg1="lt1" tx1="dk1" bg2="lt2" tx2="dk2" accent1="accent1" accent2="accent2" accent3="accent3" accent4="accent4" accent5="accent5" accent6="accent6" hlink="hlink" folHlink="folHlink"/>
  <p:sldLayoutIdLst>
    <p:sldLayoutId id="2147483665" r:id="rId1"/>
    <p:sldLayoutId id="2147483657" r:id="rId2"/>
    <p:sldLayoutId id="2147483662" r:id="rId3"/>
    <p:sldLayoutId id="2147483651" r:id="rId4"/>
    <p:sldLayoutId id="2147483650" r:id="rId5"/>
    <p:sldLayoutId id="2147483663" r:id="rId6"/>
    <p:sldLayoutId id="2147483654" r:id="rId7"/>
    <p:sldLayoutId id="2147483664" r:id="rId8"/>
    <p:sldLayoutId id="2147483666" r:id="rId9"/>
    <p:sldLayoutId id="2147483661" r:id="rId10"/>
    <p:sldLayoutId id="2147483655" r:id="rId11"/>
    <p:sldLayoutId id="2147483668" r:id="rId12"/>
    <p:sldLayoutId id="2147483670" r:id="rId13"/>
  </p:sldLayoutIdLst>
  <p:hf hdr="0" ftr="0" dt="0"/>
  <p:txStyles>
    <p:titleStyle>
      <a:lvl1pPr algn="l" defTabSz="685800" rtl="0" eaLnBrk="1" latinLnBrk="0" hangingPunct="1">
        <a:spcBef>
          <a:spcPct val="0"/>
        </a:spcBef>
        <a:buNone/>
        <a:defRPr sz="3000" kern="1200">
          <a:solidFill>
            <a:srgbClr val="4C837A"/>
          </a:solidFill>
          <a:latin typeface="+mn-lt"/>
          <a:ea typeface="+mj-ea"/>
          <a:cs typeface="+mj-cs"/>
        </a:defRPr>
      </a:lvl1pPr>
    </p:titleStyle>
    <p:bodyStyle>
      <a:lvl1pPr marL="0" indent="0" algn="l" defTabSz="685800" rtl="0" eaLnBrk="1" latinLnBrk="0" hangingPunct="1">
        <a:spcBef>
          <a:spcPct val="20000"/>
        </a:spcBef>
        <a:buFontTx/>
        <a:buNone/>
        <a:defRPr sz="2000" kern="1200">
          <a:solidFill>
            <a:srgbClr val="222222"/>
          </a:solidFill>
          <a:latin typeface="Arabic Typesetting" panose="020B0604020202020204" pitchFamily="66" charset="-78"/>
          <a:ea typeface="+mn-ea"/>
          <a:cs typeface="Arabic Typesetting" panose="020B0604020202020204" pitchFamily="66" charset="-78"/>
        </a:defRPr>
      </a:lvl1pPr>
      <a:lvl2pPr marL="557213" indent="-214313" algn="l" defTabSz="685800" rtl="0" eaLnBrk="1" latinLnBrk="0" hangingPunct="1">
        <a:spcBef>
          <a:spcPct val="20000"/>
        </a:spcBef>
        <a:buFont typeface="Arial" panose="020B0604020202020204" pitchFamily="34" charset="0"/>
        <a:buChar char="•"/>
        <a:defRPr sz="2100" kern="1200">
          <a:solidFill>
            <a:srgbClr val="222222"/>
          </a:solidFill>
          <a:latin typeface="Arabic Typesetting" panose="020B0604020202020204" pitchFamily="66" charset="-78"/>
          <a:ea typeface="+mn-ea"/>
          <a:cs typeface="Arabic Typesetting" panose="020B0604020202020204" pitchFamily="66" charset="-78"/>
        </a:defRPr>
      </a:lvl2pPr>
      <a:lvl3pPr marL="857250" indent="-171450" algn="l" defTabSz="685800" rtl="0" eaLnBrk="1" latinLnBrk="0" hangingPunct="1">
        <a:spcBef>
          <a:spcPct val="20000"/>
        </a:spcBef>
        <a:buFont typeface="Arial" panose="020B0604020202020204" pitchFamily="34" charset="0"/>
        <a:buChar char="•"/>
        <a:defRPr sz="1800" kern="1200">
          <a:solidFill>
            <a:srgbClr val="222222"/>
          </a:solidFill>
          <a:latin typeface="Arabic Typesetting" panose="020B0604020202020204" pitchFamily="66" charset="-78"/>
          <a:ea typeface="+mn-ea"/>
          <a:cs typeface="Arabic Typesetting" panose="020B0604020202020204" pitchFamily="66" charset="-78"/>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838200"/>
            <a:ext cx="10972800" cy="427038"/>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82678441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Lst>
  <p:hf hdr="0" ftr="0" dt="0"/>
  <p:txStyles>
    <p:titleStyle>
      <a:lvl1pPr algn="l" defTabSz="685800" rtl="0" eaLnBrk="1" latinLnBrk="0" hangingPunct="1">
        <a:spcBef>
          <a:spcPct val="0"/>
        </a:spcBef>
        <a:buNone/>
        <a:defRPr sz="3000" kern="1200">
          <a:solidFill>
            <a:srgbClr val="4C837A"/>
          </a:solidFill>
          <a:latin typeface="+mn-lt"/>
          <a:ea typeface="+mj-ea"/>
          <a:cs typeface="+mj-cs"/>
        </a:defRPr>
      </a:lvl1pPr>
    </p:titleStyle>
    <p:bodyStyle>
      <a:lvl1pPr marL="0" indent="0" algn="l" defTabSz="685800" rtl="0" eaLnBrk="1" latinLnBrk="0" hangingPunct="1">
        <a:spcBef>
          <a:spcPct val="20000"/>
        </a:spcBef>
        <a:buFontTx/>
        <a:buNone/>
        <a:defRPr sz="2000" kern="1200">
          <a:solidFill>
            <a:srgbClr val="222222"/>
          </a:solidFill>
          <a:latin typeface="Arabic Typesetting" panose="020B0604020202020204" pitchFamily="66" charset="-78"/>
          <a:ea typeface="+mn-ea"/>
          <a:cs typeface="Arabic Typesetting" panose="020B0604020202020204" pitchFamily="66" charset="-78"/>
        </a:defRPr>
      </a:lvl1pPr>
      <a:lvl2pPr marL="557213" indent="-214313" algn="l" defTabSz="685800" rtl="0" eaLnBrk="1" latinLnBrk="0" hangingPunct="1">
        <a:spcBef>
          <a:spcPct val="20000"/>
        </a:spcBef>
        <a:buFont typeface="Arial" panose="020B0604020202020204" pitchFamily="34" charset="0"/>
        <a:buChar char="•"/>
        <a:defRPr sz="2100" kern="1200">
          <a:solidFill>
            <a:srgbClr val="222222"/>
          </a:solidFill>
          <a:latin typeface="Arabic Typesetting" panose="020B0604020202020204" pitchFamily="66" charset="-78"/>
          <a:ea typeface="+mn-ea"/>
          <a:cs typeface="Arabic Typesetting" panose="020B0604020202020204" pitchFamily="66" charset="-78"/>
        </a:defRPr>
      </a:lvl2pPr>
      <a:lvl3pPr marL="857250" indent="-171450" algn="l" defTabSz="685800" rtl="0" eaLnBrk="1" latinLnBrk="0" hangingPunct="1">
        <a:spcBef>
          <a:spcPct val="20000"/>
        </a:spcBef>
        <a:buFont typeface="Arial" panose="020B0604020202020204" pitchFamily="34" charset="0"/>
        <a:buChar char="•"/>
        <a:defRPr sz="1800" kern="1200">
          <a:solidFill>
            <a:srgbClr val="222222"/>
          </a:solidFill>
          <a:latin typeface="Arabic Typesetting" panose="020B0604020202020204" pitchFamily="66" charset="-78"/>
          <a:ea typeface="+mn-ea"/>
          <a:cs typeface="Arabic Typesetting" panose="020B0604020202020204" pitchFamily="66" charset="-78"/>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hyperlink" Target="https://www.sjwater.org/Water-Resources-Management/Groundwater/Groundwater-Reports"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microsoft.com/office/2007/relationships/hdphoto" Target="../media/hdphoto1.wdp"/><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microsoft.com/office/2007/relationships/hdphoto" Target="../media/hdphoto2.wdp"/><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898232"/>
            <a:ext cx="9144000" cy="2895600"/>
          </a:xfrm>
        </p:spPr>
        <p:txBody>
          <a:bodyPr anchor="t">
            <a:noAutofit/>
          </a:bodyPr>
          <a:lstStyle/>
          <a:p>
            <a:pPr algn="ctr">
              <a:spcBef>
                <a:spcPts val="1200"/>
              </a:spcBef>
            </a:pPr>
            <a:r>
              <a:rPr lang="en-US" sz="3200" b="1" dirty="0"/>
              <a:t>San Joaquin County</a:t>
            </a:r>
            <a:br>
              <a:rPr lang="en-US" sz="3200" b="1" dirty="0"/>
            </a:br>
            <a:r>
              <a:rPr lang="en-US" sz="3200" b="1" dirty="0"/>
              <a:t>Advisory Water Commission</a:t>
            </a:r>
            <a:br>
              <a:rPr lang="en-US" sz="2800" b="1" dirty="0"/>
            </a:br>
            <a:r>
              <a:rPr lang="en-US" sz="2800" b="1" dirty="0"/>
              <a:t>May 20, 2026</a:t>
            </a:r>
            <a:br>
              <a:rPr lang="en-US" sz="2800" b="1" dirty="0"/>
            </a:br>
            <a:br>
              <a:rPr lang="en-US" sz="2800" b="1" dirty="0"/>
            </a:br>
            <a:r>
              <a:rPr lang="en-US" sz="3200" b="1" dirty="0"/>
              <a:t>Fall 2025 Semiannual </a:t>
            </a:r>
            <a:br>
              <a:rPr lang="en-US" sz="3200" b="1" dirty="0"/>
            </a:br>
            <a:r>
              <a:rPr lang="en-US" sz="3200" b="1" dirty="0"/>
              <a:t>Groundwater Monitoring Report</a:t>
            </a:r>
            <a:endParaRPr lang="en-US" sz="3200" b="1" i="1" dirty="0">
              <a:solidFill>
                <a:srgbClr val="315470"/>
              </a:solidFill>
            </a:endParaRPr>
          </a:p>
        </p:txBody>
      </p:sp>
      <p:pic>
        <p:nvPicPr>
          <p:cNvPr id="3" name="Picture 2">
            <a:extLst>
              <a:ext uri="{FF2B5EF4-FFF2-40B4-BE49-F238E27FC236}">
                <a16:creationId xmlns:a16="http://schemas.microsoft.com/office/drawing/2014/main" id="{2F5BA87C-1446-D512-AAA3-8A97253235F4}"/>
              </a:ext>
            </a:extLst>
          </p:cNvPr>
          <p:cNvPicPr>
            <a:picLocks noChangeAspect="1"/>
          </p:cNvPicPr>
          <p:nvPr/>
        </p:nvPicPr>
        <p:blipFill>
          <a:blip r:embed="rId3"/>
          <a:stretch>
            <a:fillRect/>
          </a:stretch>
        </p:blipFill>
        <p:spPr>
          <a:xfrm>
            <a:off x="4936087" y="1981200"/>
            <a:ext cx="2319827" cy="1776806"/>
          </a:xfrm>
          <a:prstGeom prst="rect">
            <a:avLst/>
          </a:prstGeom>
        </p:spPr>
      </p:pic>
    </p:spTree>
    <p:extLst>
      <p:ext uri="{BB962C8B-B14F-4D97-AF65-F5344CB8AC3E}">
        <p14:creationId xmlns:p14="http://schemas.microsoft.com/office/powerpoint/2010/main" val="3624522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F630FE6-1611-3E7E-9503-32307D18F2E5}"/>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D64BFE8F-8972-2050-4940-830CE5D5AB29}"/>
              </a:ext>
            </a:extLst>
          </p:cNvPr>
          <p:cNvSpPr txBox="1">
            <a:spLocks/>
          </p:cNvSpPr>
          <p:nvPr/>
        </p:nvSpPr>
        <p:spPr>
          <a:xfrm>
            <a:off x="1181100" y="152400"/>
            <a:ext cx="3962400" cy="2900860"/>
          </a:xfrm>
          <a:prstGeom prst="rect">
            <a:avLst/>
          </a:prstGeom>
        </p:spPr>
        <p:txBody>
          <a:bodyPr/>
          <a:lstStyle>
            <a:lvl1pPr algn="l" rtl="0" eaLnBrk="0" fontAlgn="base" hangingPunct="0">
              <a:spcBef>
                <a:spcPct val="0"/>
              </a:spcBef>
              <a:spcAft>
                <a:spcPct val="0"/>
              </a:spcAft>
              <a:defRPr sz="2800" b="1">
                <a:solidFill>
                  <a:srgbClr val="DB864E"/>
                </a:solidFill>
                <a:latin typeface="+mj-lt"/>
                <a:ea typeface="ＭＳ Ｐゴシック" pitchFamily="48" charset="-128"/>
                <a:cs typeface="ＭＳ Ｐゴシック" charset="0"/>
              </a:defRPr>
            </a:lvl1pPr>
            <a:lvl2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2pPr>
            <a:lvl3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3pPr>
            <a:lvl4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4pPr>
            <a:lvl5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5pPr>
            <a:lvl6pPr marL="457200" algn="l" rtl="0" fontAlgn="base">
              <a:spcBef>
                <a:spcPct val="0"/>
              </a:spcBef>
              <a:spcAft>
                <a:spcPct val="0"/>
              </a:spcAft>
              <a:defRPr sz="2800" b="1">
                <a:solidFill>
                  <a:schemeClr val="tx2"/>
                </a:solidFill>
                <a:latin typeface="Trebuchet MS" pitchFamily="34" charset="0"/>
              </a:defRPr>
            </a:lvl6pPr>
            <a:lvl7pPr marL="914400" algn="l" rtl="0" fontAlgn="base">
              <a:spcBef>
                <a:spcPct val="0"/>
              </a:spcBef>
              <a:spcAft>
                <a:spcPct val="0"/>
              </a:spcAft>
              <a:defRPr sz="2800" b="1">
                <a:solidFill>
                  <a:schemeClr val="tx2"/>
                </a:solidFill>
                <a:latin typeface="Trebuchet MS" pitchFamily="34" charset="0"/>
              </a:defRPr>
            </a:lvl7pPr>
            <a:lvl8pPr marL="1371600" algn="l" rtl="0" fontAlgn="base">
              <a:spcBef>
                <a:spcPct val="0"/>
              </a:spcBef>
              <a:spcAft>
                <a:spcPct val="0"/>
              </a:spcAft>
              <a:defRPr sz="2800" b="1">
                <a:solidFill>
                  <a:schemeClr val="tx2"/>
                </a:solidFill>
                <a:latin typeface="Trebuchet MS" pitchFamily="34" charset="0"/>
              </a:defRPr>
            </a:lvl8pPr>
            <a:lvl9pPr marL="1828800" algn="l" rtl="0" fontAlgn="base">
              <a:spcBef>
                <a:spcPct val="0"/>
              </a:spcBef>
              <a:spcAft>
                <a:spcPct val="0"/>
              </a:spcAft>
              <a:defRPr sz="2800" b="1">
                <a:solidFill>
                  <a:schemeClr val="tx2"/>
                </a:solidFill>
                <a:latin typeface="Trebuchet MS" pitchFamily="34" charset="0"/>
              </a:defRPr>
            </a:lvl9pPr>
          </a:lstStyle>
          <a:p>
            <a:pPr algn="ctr">
              <a:spcBef>
                <a:spcPts val="0"/>
              </a:spcBef>
            </a:pPr>
            <a:r>
              <a:rPr lang="en-US" sz="3600" dirty="0">
                <a:solidFill>
                  <a:srgbClr val="4C837A"/>
                </a:solidFill>
                <a:latin typeface="+mn-lt"/>
                <a:ea typeface="+mj-ea"/>
                <a:cs typeface="+mj-cs"/>
              </a:rPr>
              <a:t>Groundwater Level Change</a:t>
            </a:r>
          </a:p>
          <a:p>
            <a:pPr algn="ctr">
              <a:spcBef>
                <a:spcPts val="0"/>
              </a:spcBef>
            </a:pPr>
            <a:r>
              <a:rPr lang="en-US" sz="3600" dirty="0">
                <a:solidFill>
                  <a:srgbClr val="4C837A"/>
                </a:solidFill>
                <a:latin typeface="+mn-lt"/>
              </a:rPr>
              <a:t>(feet)</a:t>
            </a:r>
          </a:p>
          <a:p>
            <a:pPr algn="ctr">
              <a:spcBef>
                <a:spcPts val="0"/>
              </a:spcBef>
            </a:pPr>
            <a:r>
              <a:rPr lang="en-US" sz="3600" dirty="0">
                <a:solidFill>
                  <a:srgbClr val="4C837A"/>
                </a:solidFill>
                <a:latin typeface="+mn-lt"/>
                <a:ea typeface="+mj-ea"/>
                <a:cs typeface="+mj-cs"/>
              </a:rPr>
              <a:t>Fall 2024 to</a:t>
            </a:r>
          </a:p>
          <a:p>
            <a:pPr algn="ctr">
              <a:spcBef>
                <a:spcPts val="0"/>
              </a:spcBef>
            </a:pPr>
            <a:r>
              <a:rPr lang="en-US" sz="3600" dirty="0">
                <a:solidFill>
                  <a:srgbClr val="4C837A"/>
                </a:solidFill>
                <a:latin typeface="+mn-lt"/>
                <a:ea typeface="+mj-ea"/>
                <a:cs typeface="+mj-cs"/>
              </a:rPr>
              <a:t>Fall 2025</a:t>
            </a:r>
          </a:p>
        </p:txBody>
      </p:sp>
      <p:pic>
        <p:nvPicPr>
          <p:cNvPr id="6" name="Picture 5">
            <a:extLst>
              <a:ext uri="{FF2B5EF4-FFF2-40B4-BE49-F238E27FC236}">
                <a16:creationId xmlns:a16="http://schemas.microsoft.com/office/drawing/2014/main" id="{2724068F-A7E7-04DE-9626-05BCB9C54E7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62600" y="-5260"/>
            <a:ext cx="6617368" cy="6851228"/>
          </a:xfrm>
          <a:prstGeom prst="rect">
            <a:avLst/>
          </a:prstGeom>
        </p:spPr>
      </p:pic>
      <p:pic>
        <p:nvPicPr>
          <p:cNvPr id="5" name="Picture 4">
            <a:extLst>
              <a:ext uri="{FF2B5EF4-FFF2-40B4-BE49-F238E27FC236}">
                <a16:creationId xmlns:a16="http://schemas.microsoft.com/office/drawing/2014/main" id="{92AED99B-1B17-BA39-B732-9142FCE98094}"/>
              </a:ext>
            </a:extLst>
          </p:cNvPr>
          <p:cNvPicPr>
            <a:picLocks noChangeAspect="1"/>
          </p:cNvPicPr>
          <p:nvPr/>
        </p:nvPicPr>
        <p:blipFill>
          <a:blip r:embed="rId4"/>
          <a:stretch>
            <a:fillRect/>
          </a:stretch>
        </p:blipFill>
        <p:spPr>
          <a:xfrm>
            <a:off x="1752600" y="3105150"/>
            <a:ext cx="2819400" cy="3600450"/>
          </a:xfrm>
          <a:prstGeom prst="rect">
            <a:avLst/>
          </a:prstGeom>
        </p:spPr>
      </p:pic>
      <p:pic>
        <p:nvPicPr>
          <p:cNvPr id="2" name="Picture 1">
            <a:extLst>
              <a:ext uri="{FF2B5EF4-FFF2-40B4-BE49-F238E27FC236}">
                <a16:creationId xmlns:a16="http://schemas.microsoft.com/office/drawing/2014/main" id="{BC0260D1-9031-9E71-FC6D-F9DE15BE1C3B}"/>
              </a:ext>
            </a:extLst>
          </p:cNvPr>
          <p:cNvPicPr>
            <a:picLocks noChangeAspect="1"/>
          </p:cNvPicPr>
          <p:nvPr/>
        </p:nvPicPr>
        <p:blipFill>
          <a:blip r:embed="rId5"/>
          <a:stretch>
            <a:fillRect/>
          </a:stretch>
        </p:blipFill>
        <p:spPr>
          <a:xfrm>
            <a:off x="140075" y="6172200"/>
            <a:ext cx="1536325" cy="603556"/>
          </a:xfrm>
          <a:prstGeom prst="rect">
            <a:avLst/>
          </a:prstGeom>
        </p:spPr>
      </p:pic>
    </p:spTree>
    <p:extLst>
      <p:ext uri="{BB962C8B-B14F-4D97-AF65-F5344CB8AC3E}">
        <p14:creationId xmlns:p14="http://schemas.microsoft.com/office/powerpoint/2010/main" val="1569827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F484F1F-04CE-0C81-B701-0047AFCC85D7}"/>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E347BD24-531D-FEE1-75B1-73BB6223BD91}"/>
              </a:ext>
            </a:extLst>
          </p:cNvPr>
          <p:cNvSpPr txBox="1">
            <a:spLocks/>
          </p:cNvSpPr>
          <p:nvPr/>
        </p:nvSpPr>
        <p:spPr>
          <a:xfrm>
            <a:off x="1770898" y="88232"/>
            <a:ext cx="8650204" cy="1143000"/>
          </a:xfrm>
          <a:prstGeom prst="rect">
            <a:avLst/>
          </a:prstGeom>
        </p:spPr>
        <p:txBody>
          <a:bodyPr vert="horz" lIns="0" tIns="0" rIns="0" bIns="0" rtlCol="0" anchor="ctr">
            <a:noAutofit/>
          </a:bodyPr>
          <a:lstStyle>
            <a:lvl1pPr algn="l" defTabSz="685800" rtl="0" eaLnBrk="1" latinLnBrk="0" hangingPunct="1">
              <a:spcBef>
                <a:spcPct val="0"/>
              </a:spcBef>
              <a:buNone/>
              <a:defRPr sz="3000" kern="1200">
                <a:solidFill>
                  <a:srgbClr val="4C837A"/>
                </a:solidFill>
                <a:latin typeface="+mn-lt"/>
                <a:ea typeface="+mj-ea"/>
                <a:cs typeface="+mj-cs"/>
              </a:defRPr>
            </a:lvl1pPr>
          </a:lstStyle>
          <a:p>
            <a:pPr algn="ctr">
              <a:lnSpc>
                <a:spcPct val="90000"/>
              </a:lnSpc>
              <a:spcAft>
                <a:spcPts val="600"/>
              </a:spcAft>
            </a:pPr>
            <a:r>
              <a:rPr lang="en-US" sz="3600" b="1" dirty="0"/>
              <a:t>Groundwater Level Comparison </a:t>
            </a:r>
          </a:p>
          <a:p>
            <a:pPr algn="ctr">
              <a:lnSpc>
                <a:spcPct val="90000"/>
              </a:lnSpc>
              <a:spcAft>
                <a:spcPts val="600"/>
              </a:spcAft>
            </a:pPr>
            <a:r>
              <a:rPr lang="en-US" sz="3600" b="1" dirty="0"/>
              <a:t>Fall 2024 to Fall 2025</a:t>
            </a:r>
          </a:p>
        </p:txBody>
      </p:sp>
      <p:graphicFrame>
        <p:nvGraphicFramePr>
          <p:cNvPr id="2" name="Table 1">
            <a:extLst>
              <a:ext uri="{FF2B5EF4-FFF2-40B4-BE49-F238E27FC236}">
                <a16:creationId xmlns:a16="http://schemas.microsoft.com/office/drawing/2014/main" id="{1E65B0B1-562C-C6A1-A4DE-1A64F7C01D30}"/>
              </a:ext>
            </a:extLst>
          </p:cNvPr>
          <p:cNvGraphicFramePr>
            <a:graphicFrameLocks noGrp="1"/>
          </p:cNvGraphicFramePr>
          <p:nvPr>
            <p:extLst>
              <p:ext uri="{D42A27DB-BD31-4B8C-83A1-F6EECF244321}">
                <p14:modId xmlns:p14="http://schemas.microsoft.com/office/powerpoint/2010/main" val="3910958708"/>
              </p:ext>
            </p:extLst>
          </p:nvPr>
        </p:nvGraphicFramePr>
        <p:xfrm>
          <a:off x="495300" y="1295398"/>
          <a:ext cx="11201400" cy="5410202"/>
        </p:xfrm>
        <a:graphic>
          <a:graphicData uri="http://schemas.openxmlformats.org/drawingml/2006/table">
            <a:tbl>
              <a:tblPr/>
              <a:tblGrid>
                <a:gridCol w="1866900">
                  <a:extLst>
                    <a:ext uri="{9D8B030D-6E8A-4147-A177-3AD203B41FA5}">
                      <a16:colId xmlns:a16="http://schemas.microsoft.com/office/drawing/2014/main" val="1356322000"/>
                    </a:ext>
                  </a:extLst>
                </a:gridCol>
                <a:gridCol w="1866900">
                  <a:extLst>
                    <a:ext uri="{9D8B030D-6E8A-4147-A177-3AD203B41FA5}">
                      <a16:colId xmlns:a16="http://schemas.microsoft.com/office/drawing/2014/main" val="1636673114"/>
                    </a:ext>
                  </a:extLst>
                </a:gridCol>
                <a:gridCol w="1866900">
                  <a:extLst>
                    <a:ext uri="{9D8B030D-6E8A-4147-A177-3AD203B41FA5}">
                      <a16:colId xmlns:a16="http://schemas.microsoft.com/office/drawing/2014/main" val="1212374726"/>
                    </a:ext>
                  </a:extLst>
                </a:gridCol>
                <a:gridCol w="1866900">
                  <a:extLst>
                    <a:ext uri="{9D8B030D-6E8A-4147-A177-3AD203B41FA5}">
                      <a16:colId xmlns:a16="http://schemas.microsoft.com/office/drawing/2014/main" val="651801662"/>
                    </a:ext>
                  </a:extLst>
                </a:gridCol>
                <a:gridCol w="1866900">
                  <a:extLst>
                    <a:ext uri="{9D8B030D-6E8A-4147-A177-3AD203B41FA5}">
                      <a16:colId xmlns:a16="http://schemas.microsoft.com/office/drawing/2014/main" val="708358457"/>
                    </a:ext>
                  </a:extLst>
                </a:gridCol>
                <a:gridCol w="1866900">
                  <a:extLst>
                    <a:ext uri="{9D8B030D-6E8A-4147-A177-3AD203B41FA5}">
                      <a16:colId xmlns:a16="http://schemas.microsoft.com/office/drawing/2014/main" val="2731680410"/>
                    </a:ext>
                  </a:extLst>
                </a:gridCol>
              </a:tblGrid>
              <a:tr h="732310">
                <a:tc gridSpan="4">
                  <a:txBody>
                    <a:bodyPr/>
                    <a:lstStyle/>
                    <a:p>
                      <a:pPr algn="ctr" fontAlgn="b">
                        <a:buNone/>
                      </a:pPr>
                      <a:r>
                        <a:rPr lang="en-US" sz="2400" b="1" i="0" u="none" strike="noStrike" dirty="0">
                          <a:solidFill>
                            <a:srgbClr val="000000"/>
                          </a:solidFill>
                          <a:effectLst/>
                          <a:latin typeface="Aptos" panose="020B0004020202020204" pitchFamily="34" charset="0"/>
                        </a:rPr>
                        <a:t>Number of Wells</a:t>
                      </a:r>
                    </a:p>
                  </a:txBody>
                  <a:tcPr marL="3453" marR="3453" marT="3453" marB="0" anchor="ctr" anchorCtr="1">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b">
                        <a:buNone/>
                      </a:pPr>
                      <a:r>
                        <a:rPr lang="en-US" sz="2400" b="1" i="0" u="none" strike="noStrike" dirty="0">
                          <a:solidFill>
                            <a:srgbClr val="000000"/>
                          </a:solidFill>
                          <a:effectLst/>
                          <a:latin typeface="Aptos" panose="020B0004020202020204" pitchFamily="34" charset="0"/>
                        </a:rPr>
                        <a:t>Change in Elevation (feet)</a:t>
                      </a:r>
                    </a:p>
                  </a:txBody>
                  <a:tcPr marL="3453" marR="3453" marT="3453" marB="0" anchor="ctr" anchorCtr="1">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085937705"/>
                  </a:ext>
                </a:extLst>
              </a:tr>
              <a:tr h="732310">
                <a:tc>
                  <a:txBody>
                    <a:bodyPr/>
                    <a:lstStyle/>
                    <a:p>
                      <a:pPr algn="ctr" fontAlgn="ctr">
                        <a:buNone/>
                      </a:pPr>
                      <a:r>
                        <a:rPr lang="en-US" sz="2000" b="1" i="0" u="none" strike="noStrike" dirty="0">
                          <a:solidFill>
                            <a:srgbClr val="000000"/>
                          </a:solidFill>
                          <a:effectLst/>
                          <a:latin typeface="Aptos" panose="020B0004020202020204" pitchFamily="34" charset="0"/>
                        </a:rPr>
                        <a:t>GSA</a:t>
                      </a:r>
                    </a:p>
                  </a:txBody>
                  <a:tcPr marL="3453" marR="3453" marT="34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ctr" fontAlgn="b">
                        <a:buNone/>
                      </a:pPr>
                      <a:r>
                        <a:rPr lang="en-US" sz="2000" b="1" i="0" u="none" strike="noStrike" dirty="0">
                          <a:solidFill>
                            <a:srgbClr val="000000"/>
                          </a:solidFill>
                          <a:effectLst/>
                          <a:latin typeface="Aptos" panose="020B0004020202020204" pitchFamily="34" charset="0"/>
                        </a:rPr>
                        <a:t>Comparable</a:t>
                      </a:r>
                    </a:p>
                  </a:txBody>
                  <a:tcPr marL="3453" marR="3453" marT="3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ctr" fontAlgn="b">
                        <a:buNone/>
                      </a:pPr>
                      <a:r>
                        <a:rPr lang="en-US" sz="2000" b="1" i="0" u="none" strike="noStrike" dirty="0">
                          <a:solidFill>
                            <a:srgbClr val="000000"/>
                          </a:solidFill>
                          <a:effectLst/>
                          <a:latin typeface="Aptos" panose="020B0004020202020204" pitchFamily="34" charset="0"/>
                        </a:rPr>
                        <a:t>WSE Decrease</a:t>
                      </a:r>
                    </a:p>
                  </a:txBody>
                  <a:tcPr marL="3453" marR="3453" marT="3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ctr" fontAlgn="b">
                        <a:buNone/>
                      </a:pPr>
                      <a:r>
                        <a:rPr lang="en-US" sz="2000" b="1" i="0" u="none" strike="noStrike" dirty="0">
                          <a:solidFill>
                            <a:srgbClr val="000000"/>
                          </a:solidFill>
                          <a:effectLst/>
                          <a:latin typeface="Aptos" panose="020B0004020202020204" pitchFamily="34" charset="0"/>
                        </a:rPr>
                        <a:t>WSE Increase</a:t>
                      </a:r>
                    </a:p>
                  </a:txBody>
                  <a:tcPr marL="3453" marR="3453" marT="3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ctr" fontAlgn="b">
                        <a:buNone/>
                      </a:pPr>
                      <a:r>
                        <a:rPr lang="en-US" sz="2000" b="1" i="0" u="none" strike="noStrike" dirty="0">
                          <a:solidFill>
                            <a:srgbClr val="000000"/>
                          </a:solidFill>
                          <a:effectLst/>
                          <a:latin typeface="Aptos" panose="020B0004020202020204" pitchFamily="34" charset="0"/>
                        </a:rPr>
                        <a:t>Range</a:t>
                      </a:r>
                    </a:p>
                  </a:txBody>
                  <a:tcPr marL="3453" marR="3453" marT="34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ctr" fontAlgn="b">
                        <a:buNone/>
                      </a:pPr>
                      <a:r>
                        <a:rPr lang="en-US" sz="2000" b="1" i="0" u="none" strike="noStrike" dirty="0">
                          <a:solidFill>
                            <a:srgbClr val="000000"/>
                          </a:solidFill>
                          <a:effectLst/>
                          <a:latin typeface="Aptos" panose="020B0004020202020204" pitchFamily="34" charset="0"/>
                        </a:rPr>
                        <a:t>Average</a:t>
                      </a:r>
                    </a:p>
                  </a:txBody>
                  <a:tcPr marL="3453" marR="3453" marT="34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extLst>
                  <a:ext uri="{0D108BD9-81ED-4DB2-BD59-A6C34878D82A}">
                    <a16:rowId xmlns:a16="http://schemas.microsoft.com/office/drawing/2014/main" val="2171016178"/>
                  </a:ext>
                </a:extLst>
              </a:tr>
              <a:tr h="442082">
                <a:tc>
                  <a:txBody>
                    <a:bodyPr/>
                    <a:lstStyle/>
                    <a:p>
                      <a:pPr algn="ctr" fontAlgn="b">
                        <a:buNone/>
                      </a:pPr>
                      <a:r>
                        <a:rPr lang="en-US" sz="2000" b="0" i="0" u="none" strike="noStrike" dirty="0">
                          <a:solidFill>
                            <a:srgbClr val="000000"/>
                          </a:solidFill>
                          <a:effectLst/>
                          <a:latin typeface="Aptos" panose="020B0004020202020204" pitchFamily="34" charset="0"/>
                        </a:rPr>
                        <a:t>CSJWCD</a:t>
                      </a:r>
                    </a:p>
                  </a:txBody>
                  <a:tcPr marL="3453" marR="3453" marT="3453" marB="0" anchor="ctr" anchorCtr="1">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US" sz="2000" b="0" i="0" u="none" strike="noStrike" dirty="0">
                          <a:solidFill>
                            <a:srgbClr val="000000"/>
                          </a:solidFill>
                          <a:effectLst/>
                          <a:latin typeface="Aptos" panose="020B0004020202020204" pitchFamily="34" charset="0"/>
                        </a:rPr>
                        <a:t>10</a:t>
                      </a:r>
                    </a:p>
                  </a:txBody>
                  <a:tcPr marL="3453" marR="3453" marT="3453"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US" sz="2000" b="0" i="0" u="none" strike="noStrike" dirty="0">
                          <a:solidFill>
                            <a:srgbClr val="000000"/>
                          </a:solidFill>
                          <a:effectLst/>
                          <a:latin typeface="Aptos" panose="020B0004020202020204" pitchFamily="34" charset="0"/>
                        </a:rPr>
                        <a:t>6</a:t>
                      </a:r>
                    </a:p>
                  </a:txBody>
                  <a:tcPr marL="3453" marR="3453" marT="3453"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US" sz="2000" b="0" i="0" u="none" strike="noStrike" dirty="0">
                          <a:solidFill>
                            <a:srgbClr val="000000"/>
                          </a:solidFill>
                          <a:effectLst/>
                          <a:latin typeface="Aptos" panose="020B0004020202020204" pitchFamily="34" charset="0"/>
                        </a:rPr>
                        <a:t>4</a:t>
                      </a:r>
                    </a:p>
                  </a:txBody>
                  <a:tcPr marL="3453" marR="3453" marT="3453"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US" sz="2000" b="0" i="0" u="none" strike="noStrike" dirty="0">
                          <a:solidFill>
                            <a:srgbClr val="000000"/>
                          </a:solidFill>
                          <a:effectLst/>
                          <a:latin typeface="Aptos" panose="020B0004020202020204" pitchFamily="34" charset="0"/>
                        </a:rPr>
                        <a:t>-6.5 to 13.5</a:t>
                      </a:r>
                    </a:p>
                  </a:txBody>
                  <a:tcPr marL="3453" marR="3453" marT="3453"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US" sz="2000" b="0" i="0" u="none" strike="noStrike" dirty="0">
                          <a:solidFill>
                            <a:srgbClr val="00B050"/>
                          </a:solidFill>
                          <a:effectLst/>
                          <a:latin typeface="Aptos" panose="020B0004020202020204" pitchFamily="34" charset="0"/>
                        </a:rPr>
                        <a:t>1.1</a:t>
                      </a:r>
                    </a:p>
                  </a:txBody>
                  <a:tcPr marL="3453" marR="3453" marT="3453" marB="0" anchor="ctr" anchorCtr="1">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05615336"/>
                  </a:ext>
                </a:extLst>
              </a:tr>
              <a:tr h="436556">
                <a:tc>
                  <a:txBody>
                    <a:bodyPr/>
                    <a:lstStyle/>
                    <a:p>
                      <a:pPr algn="ctr" fontAlgn="b">
                        <a:buNone/>
                      </a:pPr>
                      <a:r>
                        <a:rPr lang="en-US" sz="2000" b="0" i="0" u="none" strike="noStrike" dirty="0">
                          <a:solidFill>
                            <a:srgbClr val="000000"/>
                          </a:solidFill>
                          <a:effectLst/>
                          <a:latin typeface="Aptos" panose="020B0004020202020204" pitchFamily="34" charset="0"/>
                        </a:rPr>
                        <a:t>NSJWCD</a:t>
                      </a:r>
                    </a:p>
                  </a:txBody>
                  <a:tcPr marL="3453" marR="3453" marT="3453" marB="0" anchor="ctr" anchorCtr="1">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US" sz="2000" b="0" i="0" u="none" strike="noStrike" dirty="0">
                          <a:solidFill>
                            <a:srgbClr val="000000"/>
                          </a:solidFill>
                          <a:effectLst/>
                          <a:latin typeface="Aptos" panose="020B0004020202020204" pitchFamily="34" charset="0"/>
                        </a:rPr>
                        <a:t>18</a:t>
                      </a:r>
                    </a:p>
                  </a:txBody>
                  <a:tcPr marL="3453" marR="3453" marT="3453"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US" sz="2000" b="0" i="0" u="none" strike="noStrike" dirty="0">
                          <a:solidFill>
                            <a:srgbClr val="000000"/>
                          </a:solidFill>
                          <a:effectLst/>
                          <a:latin typeface="Aptos" panose="020B0004020202020204" pitchFamily="34" charset="0"/>
                        </a:rPr>
                        <a:t>11</a:t>
                      </a:r>
                    </a:p>
                  </a:txBody>
                  <a:tcPr marL="3453" marR="3453" marT="3453"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US" sz="2000" b="0" i="0" u="none" strike="noStrike" dirty="0">
                          <a:solidFill>
                            <a:srgbClr val="000000"/>
                          </a:solidFill>
                          <a:effectLst/>
                          <a:latin typeface="Aptos" panose="020B0004020202020204" pitchFamily="34" charset="0"/>
                        </a:rPr>
                        <a:t>6</a:t>
                      </a:r>
                    </a:p>
                  </a:txBody>
                  <a:tcPr marL="3453" marR="3453" marT="3453"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US" sz="2000" b="0" i="0" u="none" strike="noStrike" dirty="0">
                          <a:solidFill>
                            <a:srgbClr val="000000"/>
                          </a:solidFill>
                          <a:effectLst/>
                          <a:latin typeface="Aptos" panose="020B0004020202020204" pitchFamily="34" charset="0"/>
                        </a:rPr>
                        <a:t>-13.5 to 9.5</a:t>
                      </a:r>
                    </a:p>
                  </a:txBody>
                  <a:tcPr marL="3453" marR="3453" marT="3453"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US" sz="2000" b="0" i="0" u="none" strike="noStrike" dirty="0">
                          <a:solidFill>
                            <a:srgbClr val="FF0000"/>
                          </a:solidFill>
                          <a:effectLst/>
                          <a:latin typeface="Aptos" panose="020B0004020202020204" pitchFamily="34" charset="0"/>
                        </a:rPr>
                        <a:t>-2.1</a:t>
                      </a:r>
                    </a:p>
                  </a:txBody>
                  <a:tcPr marL="3453" marR="3453" marT="3453" marB="0" anchor="ctr" anchorCtr="1">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4051344718"/>
                  </a:ext>
                </a:extLst>
              </a:tr>
              <a:tr h="436556">
                <a:tc>
                  <a:txBody>
                    <a:bodyPr/>
                    <a:lstStyle/>
                    <a:p>
                      <a:pPr algn="ctr" fontAlgn="b">
                        <a:buNone/>
                      </a:pPr>
                      <a:r>
                        <a:rPr lang="en-US" sz="2000" b="0" i="0" u="none" strike="noStrike">
                          <a:solidFill>
                            <a:srgbClr val="000000"/>
                          </a:solidFill>
                          <a:effectLst/>
                          <a:latin typeface="Aptos" panose="020B0004020202020204" pitchFamily="34" charset="0"/>
                        </a:rPr>
                        <a:t>OID</a:t>
                      </a:r>
                    </a:p>
                  </a:txBody>
                  <a:tcPr marL="3453" marR="3453" marT="3453" marB="0" anchor="ctr" anchorCtr="1">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US" sz="2000" b="0" i="0" u="none" strike="noStrike" dirty="0">
                          <a:solidFill>
                            <a:srgbClr val="000000"/>
                          </a:solidFill>
                          <a:effectLst/>
                          <a:latin typeface="Aptos" panose="020B0004020202020204" pitchFamily="34" charset="0"/>
                        </a:rPr>
                        <a:t>1</a:t>
                      </a:r>
                    </a:p>
                  </a:txBody>
                  <a:tcPr marL="3453" marR="3453" marT="3453"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US" sz="2000" b="0" i="0" u="none" strike="noStrike" dirty="0">
                          <a:solidFill>
                            <a:srgbClr val="000000"/>
                          </a:solidFill>
                          <a:effectLst/>
                          <a:latin typeface="Aptos" panose="020B0004020202020204" pitchFamily="34" charset="0"/>
                        </a:rPr>
                        <a:t>1</a:t>
                      </a:r>
                    </a:p>
                  </a:txBody>
                  <a:tcPr marL="3453" marR="3453" marT="3453"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US" sz="2000" b="0" i="0" u="none" strike="noStrike" dirty="0">
                          <a:solidFill>
                            <a:srgbClr val="000000"/>
                          </a:solidFill>
                          <a:effectLst/>
                          <a:latin typeface="Aptos" panose="020B0004020202020204" pitchFamily="34" charset="0"/>
                        </a:rPr>
                        <a:t>0</a:t>
                      </a:r>
                    </a:p>
                  </a:txBody>
                  <a:tcPr marL="3453" marR="3453" marT="3453"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US" sz="2000" b="0" i="0" u="none" strike="noStrike" dirty="0">
                          <a:solidFill>
                            <a:srgbClr val="000000"/>
                          </a:solidFill>
                          <a:effectLst/>
                          <a:latin typeface="Aptos" panose="020B0004020202020204" pitchFamily="34" charset="0"/>
                        </a:rPr>
                        <a:t>-4.5*</a:t>
                      </a:r>
                    </a:p>
                  </a:txBody>
                  <a:tcPr marL="3453" marR="3453" marT="3453"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US" sz="2000" b="0" i="0" u="none" strike="noStrike" dirty="0">
                          <a:solidFill>
                            <a:schemeClr val="accent1"/>
                          </a:solidFill>
                          <a:effectLst/>
                          <a:latin typeface="Aptos" panose="020B0004020202020204" pitchFamily="34" charset="0"/>
                        </a:rPr>
                        <a:t>--</a:t>
                      </a:r>
                    </a:p>
                  </a:txBody>
                  <a:tcPr marL="3453" marR="3453" marT="3453" marB="0" anchor="ctr" anchorCtr="1">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4024557072"/>
                  </a:ext>
                </a:extLst>
              </a:tr>
              <a:tr h="436556">
                <a:tc>
                  <a:txBody>
                    <a:bodyPr/>
                    <a:lstStyle/>
                    <a:p>
                      <a:pPr algn="ctr" fontAlgn="b">
                        <a:buNone/>
                      </a:pPr>
                      <a:r>
                        <a:rPr lang="en-US" sz="2000" b="0" i="0" u="none" strike="noStrike">
                          <a:solidFill>
                            <a:srgbClr val="000000"/>
                          </a:solidFill>
                          <a:effectLst/>
                          <a:latin typeface="Aptos" panose="020B0004020202020204" pitchFamily="34" charset="0"/>
                        </a:rPr>
                        <a:t>SEWD</a:t>
                      </a:r>
                    </a:p>
                  </a:txBody>
                  <a:tcPr marL="3453" marR="3453" marT="3453" marB="0" anchor="ctr" anchorCtr="1">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US" sz="2000" b="0" i="0" u="none" strike="noStrike" dirty="0">
                          <a:solidFill>
                            <a:srgbClr val="000000"/>
                          </a:solidFill>
                          <a:effectLst/>
                          <a:latin typeface="Aptos" panose="020B0004020202020204" pitchFamily="34" charset="0"/>
                        </a:rPr>
                        <a:t>43</a:t>
                      </a:r>
                    </a:p>
                  </a:txBody>
                  <a:tcPr marL="3453" marR="3453" marT="3453"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US" sz="2000" b="0" i="0" u="none" strike="noStrike" dirty="0">
                          <a:solidFill>
                            <a:srgbClr val="000000"/>
                          </a:solidFill>
                          <a:effectLst/>
                          <a:latin typeface="Aptos" panose="020B0004020202020204" pitchFamily="34" charset="0"/>
                        </a:rPr>
                        <a:t>22</a:t>
                      </a:r>
                    </a:p>
                  </a:txBody>
                  <a:tcPr marL="3453" marR="3453" marT="3453"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US" sz="2000" b="0" i="0" u="none" strike="noStrike" dirty="0">
                          <a:solidFill>
                            <a:srgbClr val="000000"/>
                          </a:solidFill>
                          <a:effectLst/>
                          <a:latin typeface="Aptos" panose="020B0004020202020204" pitchFamily="34" charset="0"/>
                        </a:rPr>
                        <a:t>17</a:t>
                      </a:r>
                    </a:p>
                  </a:txBody>
                  <a:tcPr marL="3453" marR="3453" marT="3453"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US" sz="2000" b="0" i="0" u="none" strike="noStrike" dirty="0">
                          <a:solidFill>
                            <a:srgbClr val="000000"/>
                          </a:solidFill>
                          <a:effectLst/>
                          <a:latin typeface="Aptos" panose="020B0004020202020204" pitchFamily="34" charset="0"/>
                        </a:rPr>
                        <a:t>-14 to 10.5</a:t>
                      </a:r>
                    </a:p>
                  </a:txBody>
                  <a:tcPr marL="3453" marR="3453" marT="3453"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US" sz="2000" b="0" i="0" u="none" strike="noStrike" dirty="0">
                          <a:solidFill>
                            <a:srgbClr val="FF0000"/>
                          </a:solidFill>
                          <a:effectLst/>
                          <a:latin typeface="Aptos" panose="020B0004020202020204" pitchFamily="34" charset="0"/>
                        </a:rPr>
                        <a:t>-0.1</a:t>
                      </a:r>
                    </a:p>
                  </a:txBody>
                  <a:tcPr marL="3453" marR="3453" marT="3453" marB="0" anchor="ctr" anchorCtr="1">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95901305"/>
                  </a:ext>
                </a:extLst>
              </a:tr>
              <a:tr h="436556">
                <a:tc>
                  <a:txBody>
                    <a:bodyPr/>
                    <a:lstStyle/>
                    <a:p>
                      <a:pPr algn="ctr" fontAlgn="b">
                        <a:buNone/>
                      </a:pPr>
                      <a:r>
                        <a:rPr lang="en-US" sz="2000" b="0" i="0" u="none" strike="noStrike">
                          <a:solidFill>
                            <a:srgbClr val="000000"/>
                          </a:solidFill>
                          <a:effectLst/>
                          <a:latin typeface="Aptos" panose="020B0004020202020204" pitchFamily="34" charset="0"/>
                        </a:rPr>
                        <a:t>SSJID</a:t>
                      </a:r>
                    </a:p>
                  </a:txBody>
                  <a:tcPr marL="3453" marR="3453" marT="3453" marB="0" anchor="ctr" anchorCtr="1">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US" sz="2000" b="0" i="0" u="none" strike="noStrike" dirty="0">
                          <a:solidFill>
                            <a:srgbClr val="000000"/>
                          </a:solidFill>
                          <a:effectLst/>
                          <a:latin typeface="Aptos" panose="020B0004020202020204" pitchFamily="34" charset="0"/>
                        </a:rPr>
                        <a:t>17</a:t>
                      </a:r>
                    </a:p>
                  </a:txBody>
                  <a:tcPr marL="3453" marR="3453" marT="3453"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US" sz="2000" b="0" i="0" u="none" strike="noStrike" dirty="0">
                          <a:solidFill>
                            <a:srgbClr val="000000"/>
                          </a:solidFill>
                          <a:effectLst/>
                          <a:latin typeface="Aptos" panose="020B0004020202020204" pitchFamily="34" charset="0"/>
                        </a:rPr>
                        <a:t>11</a:t>
                      </a:r>
                    </a:p>
                  </a:txBody>
                  <a:tcPr marL="3453" marR="3453" marT="3453"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US" sz="2000" b="0" i="0" u="none" strike="noStrike" dirty="0">
                          <a:solidFill>
                            <a:srgbClr val="000000"/>
                          </a:solidFill>
                          <a:effectLst/>
                          <a:latin typeface="Aptos" panose="020B0004020202020204" pitchFamily="34" charset="0"/>
                        </a:rPr>
                        <a:t>4</a:t>
                      </a:r>
                    </a:p>
                  </a:txBody>
                  <a:tcPr marL="3453" marR="3453" marT="3453"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US" sz="2000" b="0" i="0" u="none" strike="noStrike" dirty="0">
                          <a:solidFill>
                            <a:srgbClr val="000000"/>
                          </a:solidFill>
                          <a:effectLst/>
                          <a:latin typeface="Aptos" panose="020B0004020202020204" pitchFamily="34" charset="0"/>
                        </a:rPr>
                        <a:t>-8 to 18.5</a:t>
                      </a:r>
                    </a:p>
                  </a:txBody>
                  <a:tcPr marL="3453" marR="3453" marT="3453"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US" sz="2000" b="0" i="0" u="none" strike="noStrike" dirty="0">
                          <a:solidFill>
                            <a:srgbClr val="00B050"/>
                          </a:solidFill>
                          <a:effectLst/>
                          <a:latin typeface="Aptos" panose="020B0004020202020204" pitchFamily="34" charset="0"/>
                        </a:rPr>
                        <a:t>0.4</a:t>
                      </a:r>
                    </a:p>
                  </a:txBody>
                  <a:tcPr marL="3453" marR="3453" marT="3453" marB="0" anchor="ctr" anchorCtr="1">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106916142"/>
                  </a:ext>
                </a:extLst>
              </a:tr>
              <a:tr h="436556">
                <a:tc>
                  <a:txBody>
                    <a:bodyPr/>
                    <a:lstStyle/>
                    <a:p>
                      <a:pPr algn="ctr" fontAlgn="b">
                        <a:buNone/>
                      </a:pPr>
                      <a:r>
                        <a:rPr lang="en-US" sz="2000" b="0" i="0" u="none" strike="noStrike">
                          <a:solidFill>
                            <a:srgbClr val="000000"/>
                          </a:solidFill>
                          <a:effectLst/>
                          <a:latin typeface="Aptos" panose="020B0004020202020204" pitchFamily="34" charset="0"/>
                        </a:rPr>
                        <a:t>Tracy</a:t>
                      </a:r>
                    </a:p>
                  </a:txBody>
                  <a:tcPr marL="3453" marR="3453" marT="3453" marB="0" anchor="ctr" anchorCtr="1">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US" sz="2000" b="0" i="0" u="none" strike="noStrike" dirty="0">
                          <a:solidFill>
                            <a:srgbClr val="000000"/>
                          </a:solidFill>
                          <a:effectLst/>
                          <a:latin typeface="Aptos" panose="020B0004020202020204" pitchFamily="34" charset="0"/>
                        </a:rPr>
                        <a:t>24</a:t>
                      </a:r>
                    </a:p>
                  </a:txBody>
                  <a:tcPr marL="3453" marR="3453" marT="3453"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US" sz="2000" b="0" i="0" u="none" strike="noStrike" dirty="0">
                          <a:solidFill>
                            <a:srgbClr val="000000"/>
                          </a:solidFill>
                          <a:effectLst/>
                          <a:latin typeface="Aptos" panose="020B0004020202020204" pitchFamily="34" charset="0"/>
                        </a:rPr>
                        <a:t>6</a:t>
                      </a:r>
                    </a:p>
                  </a:txBody>
                  <a:tcPr marL="3453" marR="3453" marT="3453"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US" sz="2000" b="0" i="0" u="none" strike="noStrike" dirty="0">
                          <a:solidFill>
                            <a:srgbClr val="000000"/>
                          </a:solidFill>
                          <a:effectLst/>
                          <a:latin typeface="Aptos" panose="020B0004020202020204" pitchFamily="34" charset="0"/>
                        </a:rPr>
                        <a:t>17</a:t>
                      </a:r>
                    </a:p>
                  </a:txBody>
                  <a:tcPr marL="3453" marR="3453" marT="3453"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US" sz="2000" b="0" i="0" u="none" strike="noStrike" dirty="0">
                          <a:solidFill>
                            <a:srgbClr val="000000"/>
                          </a:solidFill>
                          <a:effectLst/>
                          <a:latin typeface="Aptos" panose="020B0004020202020204" pitchFamily="34" charset="0"/>
                        </a:rPr>
                        <a:t>-4.5 to 8</a:t>
                      </a:r>
                    </a:p>
                  </a:txBody>
                  <a:tcPr marL="3453" marR="3453" marT="3453"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US" sz="2000" b="0" i="0" u="none" strike="noStrike" dirty="0">
                          <a:solidFill>
                            <a:srgbClr val="00B050"/>
                          </a:solidFill>
                          <a:effectLst/>
                          <a:latin typeface="Aptos" panose="020B0004020202020204" pitchFamily="34" charset="0"/>
                        </a:rPr>
                        <a:t>1.1</a:t>
                      </a:r>
                    </a:p>
                  </a:txBody>
                  <a:tcPr marL="3453" marR="3453" marT="3453" marB="0" anchor="ctr" anchorCtr="1">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033398314"/>
                  </a:ext>
                </a:extLst>
              </a:tr>
              <a:tr h="436556">
                <a:tc>
                  <a:txBody>
                    <a:bodyPr/>
                    <a:lstStyle/>
                    <a:p>
                      <a:pPr algn="ctr" fontAlgn="b">
                        <a:buNone/>
                      </a:pPr>
                      <a:r>
                        <a:rPr lang="en-US" sz="2000" b="0" i="0" u="none" strike="noStrike">
                          <a:solidFill>
                            <a:srgbClr val="000000"/>
                          </a:solidFill>
                          <a:effectLst/>
                          <a:latin typeface="Aptos" panose="020B0004020202020204" pitchFamily="34" charset="0"/>
                        </a:rPr>
                        <a:t>WID</a:t>
                      </a:r>
                    </a:p>
                  </a:txBody>
                  <a:tcPr marL="3453" marR="3453" marT="3453" marB="0" anchor="ctr" anchorCtr="1">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US" sz="2000" b="0" i="0" u="none" strike="noStrike" dirty="0">
                          <a:solidFill>
                            <a:srgbClr val="000000"/>
                          </a:solidFill>
                          <a:effectLst/>
                          <a:latin typeface="Aptos" panose="020B0004020202020204" pitchFamily="34" charset="0"/>
                        </a:rPr>
                        <a:t>15</a:t>
                      </a:r>
                    </a:p>
                  </a:txBody>
                  <a:tcPr marL="3453" marR="3453" marT="3453"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US" sz="2000" b="0" i="0" u="none" strike="noStrike" dirty="0">
                          <a:solidFill>
                            <a:srgbClr val="000000"/>
                          </a:solidFill>
                          <a:effectLst/>
                          <a:latin typeface="Aptos" panose="020B0004020202020204" pitchFamily="34" charset="0"/>
                        </a:rPr>
                        <a:t>8</a:t>
                      </a:r>
                    </a:p>
                  </a:txBody>
                  <a:tcPr marL="3453" marR="3453" marT="3453"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US" sz="2000" b="0" i="0" u="none" strike="noStrike" dirty="0">
                          <a:solidFill>
                            <a:srgbClr val="000000"/>
                          </a:solidFill>
                          <a:effectLst/>
                          <a:latin typeface="Aptos" panose="020B0004020202020204" pitchFamily="34" charset="0"/>
                        </a:rPr>
                        <a:t>6</a:t>
                      </a:r>
                    </a:p>
                  </a:txBody>
                  <a:tcPr marL="3453" marR="3453" marT="3453"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US" sz="2000" b="0" i="0" u="none" strike="noStrike" dirty="0">
                          <a:solidFill>
                            <a:srgbClr val="000000"/>
                          </a:solidFill>
                          <a:effectLst/>
                          <a:latin typeface="Aptos" panose="020B0004020202020204" pitchFamily="34" charset="0"/>
                        </a:rPr>
                        <a:t>-4 to 14</a:t>
                      </a:r>
                    </a:p>
                  </a:txBody>
                  <a:tcPr marL="3453" marR="3453" marT="3453"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US" sz="2000" b="0" i="0" u="none" strike="noStrike" dirty="0">
                          <a:solidFill>
                            <a:srgbClr val="00B050"/>
                          </a:solidFill>
                          <a:effectLst/>
                          <a:latin typeface="Aptos" panose="020B0004020202020204" pitchFamily="34" charset="0"/>
                        </a:rPr>
                        <a:t>0.7</a:t>
                      </a:r>
                    </a:p>
                  </a:txBody>
                  <a:tcPr marL="3453" marR="3453" marT="3453" marB="0" anchor="ctr" anchorCtr="1">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722363267"/>
                  </a:ext>
                </a:extLst>
              </a:tr>
              <a:tr h="442082">
                <a:tc>
                  <a:txBody>
                    <a:bodyPr/>
                    <a:lstStyle/>
                    <a:p>
                      <a:pPr algn="ctr" fontAlgn="b">
                        <a:buNone/>
                      </a:pPr>
                      <a:r>
                        <a:rPr lang="en-US" sz="2000" b="0" i="0" u="none" strike="noStrike">
                          <a:solidFill>
                            <a:srgbClr val="000000"/>
                          </a:solidFill>
                          <a:effectLst/>
                          <a:latin typeface="Aptos" panose="020B0004020202020204" pitchFamily="34" charset="0"/>
                        </a:rPr>
                        <a:t>Stanislaus</a:t>
                      </a:r>
                    </a:p>
                  </a:txBody>
                  <a:tcPr marL="3453" marR="3453" marT="3453" marB="0" anchor="ctr" anchorCtr="1">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buNone/>
                      </a:pPr>
                      <a:r>
                        <a:rPr lang="en-US" sz="2000" b="0" i="0" u="none" strike="noStrike" dirty="0">
                          <a:solidFill>
                            <a:srgbClr val="000000"/>
                          </a:solidFill>
                          <a:effectLst/>
                          <a:latin typeface="Aptos" panose="020B0004020202020204" pitchFamily="34" charset="0"/>
                        </a:rPr>
                        <a:t>6</a:t>
                      </a:r>
                    </a:p>
                  </a:txBody>
                  <a:tcPr marL="3453" marR="3453" marT="3453"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buNone/>
                      </a:pPr>
                      <a:r>
                        <a:rPr lang="en-US" sz="2000" b="0" i="0" u="none" strike="noStrike" dirty="0">
                          <a:solidFill>
                            <a:srgbClr val="000000"/>
                          </a:solidFill>
                          <a:effectLst/>
                          <a:latin typeface="Aptos" panose="020B0004020202020204" pitchFamily="34" charset="0"/>
                        </a:rPr>
                        <a:t>5</a:t>
                      </a:r>
                    </a:p>
                  </a:txBody>
                  <a:tcPr marL="3453" marR="3453" marT="3453"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buNone/>
                      </a:pPr>
                      <a:r>
                        <a:rPr lang="en-US" sz="2000" b="0" i="0" u="none" strike="noStrike" dirty="0">
                          <a:solidFill>
                            <a:srgbClr val="000000"/>
                          </a:solidFill>
                          <a:effectLst/>
                          <a:latin typeface="Aptos" panose="020B0004020202020204" pitchFamily="34" charset="0"/>
                        </a:rPr>
                        <a:t>1</a:t>
                      </a:r>
                    </a:p>
                  </a:txBody>
                  <a:tcPr marL="3453" marR="3453" marT="3453"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buNone/>
                      </a:pPr>
                      <a:r>
                        <a:rPr lang="en-US" sz="2000" b="0" i="0" u="none" strike="noStrike" dirty="0">
                          <a:solidFill>
                            <a:srgbClr val="000000"/>
                          </a:solidFill>
                          <a:effectLst/>
                          <a:latin typeface="Aptos" panose="020B0004020202020204" pitchFamily="34" charset="0"/>
                        </a:rPr>
                        <a:t>-3.8 to 0.3</a:t>
                      </a:r>
                    </a:p>
                  </a:txBody>
                  <a:tcPr marL="3453" marR="3453" marT="3453"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buNone/>
                      </a:pPr>
                      <a:r>
                        <a:rPr lang="en-US" sz="2000" b="0" i="0" u="none" strike="noStrike" dirty="0">
                          <a:solidFill>
                            <a:srgbClr val="FF0000"/>
                          </a:solidFill>
                          <a:effectLst/>
                          <a:latin typeface="Aptos" panose="020B0004020202020204" pitchFamily="34" charset="0"/>
                        </a:rPr>
                        <a:t>-1.0</a:t>
                      </a:r>
                    </a:p>
                  </a:txBody>
                  <a:tcPr marL="3453" marR="3453" marT="3453" marB="0" anchor="ctr" anchorCtr="1">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19287535"/>
                  </a:ext>
                </a:extLst>
              </a:tr>
              <a:tr h="442082">
                <a:tc>
                  <a:txBody>
                    <a:bodyPr/>
                    <a:lstStyle/>
                    <a:p>
                      <a:pPr algn="ctr" fontAlgn="b">
                        <a:buNone/>
                      </a:pPr>
                      <a:r>
                        <a:rPr lang="en-US" sz="2000" b="1" i="0" u="none" strike="noStrike" dirty="0">
                          <a:solidFill>
                            <a:srgbClr val="000000"/>
                          </a:solidFill>
                          <a:effectLst/>
                          <a:latin typeface="Aptos" panose="020B0004020202020204" pitchFamily="34" charset="0"/>
                        </a:rPr>
                        <a:t>Total</a:t>
                      </a:r>
                    </a:p>
                  </a:txBody>
                  <a:tcPr marL="3453" marR="3453" marT="3453" marB="0" anchor="ctr" anchorCtr="1">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buNone/>
                      </a:pPr>
                      <a:r>
                        <a:rPr lang="en-US" sz="2000" b="1" i="0" u="none" strike="noStrike" dirty="0">
                          <a:solidFill>
                            <a:srgbClr val="000000"/>
                          </a:solidFill>
                          <a:effectLst/>
                          <a:latin typeface="Aptos" panose="020B0004020202020204" pitchFamily="34" charset="0"/>
                        </a:rPr>
                        <a:t>134</a:t>
                      </a:r>
                    </a:p>
                  </a:txBody>
                  <a:tcPr marL="3453" marR="3453" marT="3453"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buNone/>
                      </a:pPr>
                      <a:r>
                        <a:rPr lang="en-US" sz="2000" b="1" i="0" u="none" strike="noStrike" dirty="0">
                          <a:solidFill>
                            <a:srgbClr val="000000"/>
                          </a:solidFill>
                          <a:effectLst/>
                          <a:latin typeface="Aptos" panose="020B0004020202020204" pitchFamily="34" charset="0"/>
                        </a:rPr>
                        <a:t>70</a:t>
                      </a:r>
                    </a:p>
                  </a:txBody>
                  <a:tcPr marL="3453" marR="3453" marT="3453"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buNone/>
                      </a:pPr>
                      <a:r>
                        <a:rPr lang="en-US" sz="2000" b="1" i="0" u="none" strike="noStrike" dirty="0">
                          <a:solidFill>
                            <a:srgbClr val="000000"/>
                          </a:solidFill>
                          <a:effectLst/>
                          <a:latin typeface="Aptos" panose="020B0004020202020204" pitchFamily="34" charset="0"/>
                        </a:rPr>
                        <a:t>55</a:t>
                      </a:r>
                    </a:p>
                  </a:txBody>
                  <a:tcPr marL="3453" marR="3453" marT="3453" marB="0" anchor="ctr" anchorCtr="1">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buNone/>
                      </a:pPr>
                      <a:r>
                        <a:rPr lang="en-US" sz="2000" b="1" i="0" u="none" strike="noStrike" dirty="0">
                          <a:solidFill>
                            <a:srgbClr val="000000"/>
                          </a:solidFill>
                          <a:effectLst/>
                          <a:latin typeface="Aptos" panose="020B0004020202020204" pitchFamily="34" charset="0"/>
                        </a:rPr>
                        <a:t>-14 to 18.5</a:t>
                      </a:r>
                    </a:p>
                  </a:txBody>
                  <a:tcPr marL="3453" marR="3453" marT="3453" marB="0" anchor="ctr" anchorCtr="1">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buNone/>
                      </a:pPr>
                      <a:r>
                        <a:rPr lang="en-US" sz="2000" b="1" i="0" u="none" strike="noStrike" dirty="0">
                          <a:solidFill>
                            <a:srgbClr val="00B050"/>
                          </a:solidFill>
                          <a:effectLst/>
                          <a:latin typeface="Aptos" panose="020B0004020202020204" pitchFamily="34" charset="0"/>
                        </a:rPr>
                        <a:t>0.1</a:t>
                      </a:r>
                    </a:p>
                  </a:txBody>
                  <a:tcPr marL="3453" marR="3453" marT="3453" marB="0" anchor="ctr" anchorCtr="1">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9485856"/>
                  </a:ext>
                </a:extLst>
              </a:tr>
            </a:tbl>
          </a:graphicData>
        </a:graphic>
      </p:graphicFrame>
    </p:spTree>
    <p:extLst>
      <p:ext uri="{BB962C8B-B14F-4D97-AF65-F5344CB8AC3E}">
        <p14:creationId xmlns:p14="http://schemas.microsoft.com/office/powerpoint/2010/main" val="2483510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143000"/>
            <a:ext cx="10668000" cy="1066800"/>
          </a:xfrm>
        </p:spPr>
        <p:txBody>
          <a:bodyPr>
            <a:noAutofit/>
          </a:bodyPr>
          <a:lstStyle/>
          <a:p>
            <a:pPr algn="ctr"/>
            <a:r>
              <a:rPr lang="en-US" sz="2800" u="sng" dirty="0">
                <a:hlinkClick r:id="rId3"/>
              </a:rPr>
              <a:t>https://www.sjwater.org/Water-Resources-Management/Groundwater/Groundwater-Reports</a:t>
            </a:r>
            <a:endParaRPr lang="en-US" sz="2800" dirty="0"/>
          </a:p>
        </p:txBody>
      </p:sp>
      <p:sp>
        <p:nvSpPr>
          <p:cNvPr id="3" name="Title 2">
            <a:extLst>
              <a:ext uri="{FF2B5EF4-FFF2-40B4-BE49-F238E27FC236}">
                <a16:creationId xmlns:a16="http://schemas.microsoft.com/office/drawing/2014/main" id="{7D41BEF5-0F33-7F6E-60D7-6FF246053CFE}"/>
              </a:ext>
            </a:extLst>
          </p:cNvPr>
          <p:cNvSpPr txBox="1">
            <a:spLocks/>
          </p:cNvSpPr>
          <p:nvPr/>
        </p:nvSpPr>
        <p:spPr>
          <a:xfrm>
            <a:off x="2266950" y="152400"/>
            <a:ext cx="7658100" cy="990600"/>
          </a:xfrm>
          <a:prstGeom prst="rect">
            <a:avLst/>
          </a:prstGeom>
        </p:spPr>
        <p:txBody>
          <a:bodyPr vert="horz" lIns="0" tIns="0" rIns="0" bIns="0" rtlCol="0" anchor="ctr">
            <a:noAutofit/>
          </a:bodyPr>
          <a:lstStyle>
            <a:lvl1pPr algn="l" defTabSz="685800" rtl="0" eaLnBrk="1" latinLnBrk="0" hangingPunct="1">
              <a:spcBef>
                <a:spcPct val="0"/>
              </a:spcBef>
              <a:buNone/>
              <a:defRPr sz="3000" kern="1200">
                <a:solidFill>
                  <a:srgbClr val="4C837A"/>
                </a:solidFill>
                <a:latin typeface="+mn-lt"/>
                <a:ea typeface="+mj-ea"/>
                <a:cs typeface="+mj-cs"/>
              </a:defRPr>
            </a:lvl1pPr>
          </a:lstStyle>
          <a:p>
            <a:pPr algn="ctr"/>
            <a:r>
              <a:rPr lang="en-US" sz="3600" dirty="0"/>
              <a:t>San Joaquin County</a:t>
            </a:r>
          </a:p>
          <a:p>
            <a:pPr algn="ctr"/>
            <a:r>
              <a:rPr lang="en-US" sz="3600" dirty="0"/>
              <a:t>Groundwater Report Web Page</a:t>
            </a:r>
          </a:p>
        </p:txBody>
      </p:sp>
      <p:pic>
        <p:nvPicPr>
          <p:cNvPr id="5" name="Picture 4">
            <a:extLst>
              <a:ext uri="{FF2B5EF4-FFF2-40B4-BE49-F238E27FC236}">
                <a16:creationId xmlns:a16="http://schemas.microsoft.com/office/drawing/2014/main" id="{40C9173E-FE34-A30E-4531-0EA4FE990E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3800" y="2133600"/>
            <a:ext cx="4724400" cy="4724400"/>
          </a:xfrm>
          <a:prstGeom prst="rect">
            <a:avLst/>
          </a:prstGeom>
        </p:spPr>
      </p:pic>
      <p:pic>
        <p:nvPicPr>
          <p:cNvPr id="4" name="Picture 3">
            <a:extLst>
              <a:ext uri="{FF2B5EF4-FFF2-40B4-BE49-F238E27FC236}">
                <a16:creationId xmlns:a16="http://schemas.microsoft.com/office/drawing/2014/main" id="{078AA0E4-B33E-637C-971B-0BCDC45F59FC}"/>
              </a:ext>
            </a:extLst>
          </p:cNvPr>
          <p:cNvPicPr>
            <a:picLocks noChangeAspect="1"/>
          </p:cNvPicPr>
          <p:nvPr/>
        </p:nvPicPr>
        <p:blipFill>
          <a:blip r:embed="rId5"/>
          <a:stretch>
            <a:fillRect/>
          </a:stretch>
        </p:blipFill>
        <p:spPr>
          <a:xfrm>
            <a:off x="140075" y="6172200"/>
            <a:ext cx="1536325" cy="603556"/>
          </a:xfrm>
          <a:prstGeom prst="rect">
            <a:avLst/>
          </a:prstGeom>
        </p:spPr>
      </p:pic>
    </p:spTree>
    <p:extLst>
      <p:ext uri="{BB962C8B-B14F-4D97-AF65-F5344CB8AC3E}">
        <p14:creationId xmlns:p14="http://schemas.microsoft.com/office/powerpoint/2010/main" val="3213191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show="0">
  <p:cSld>
    <p:spTree>
      <p:nvGrpSpPr>
        <p:cNvPr id="1" name="">
          <a:extLst>
            <a:ext uri="{FF2B5EF4-FFF2-40B4-BE49-F238E27FC236}">
              <a16:creationId xmlns:a16="http://schemas.microsoft.com/office/drawing/2014/main" id="{518BE81B-5D4A-3C27-1997-ECB61509086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EA8770C-AE29-83EE-2B01-D5C7B8F0221E}"/>
              </a:ext>
            </a:extLst>
          </p:cNvPr>
          <p:cNvSpPr txBox="1">
            <a:spLocks/>
          </p:cNvSpPr>
          <p:nvPr/>
        </p:nvSpPr>
        <p:spPr>
          <a:xfrm>
            <a:off x="2266950" y="381000"/>
            <a:ext cx="7658100" cy="762000"/>
          </a:xfrm>
          <a:prstGeom prst="rect">
            <a:avLst/>
          </a:prstGeom>
        </p:spPr>
        <p:txBody>
          <a:bodyPr vert="horz" lIns="0" tIns="0" rIns="0" bIns="0" rtlCol="0" anchor="ctr">
            <a:normAutofit/>
          </a:bodyPr>
          <a:lstStyle>
            <a:lvl1pPr algn="l" defTabSz="685800" rtl="0" eaLnBrk="1" latinLnBrk="0" hangingPunct="1">
              <a:spcBef>
                <a:spcPct val="0"/>
              </a:spcBef>
              <a:buNone/>
              <a:defRPr sz="3000" kern="1200">
                <a:solidFill>
                  <a:srgbClr val="4C837A"/>
                </a:solidFill>
                <a:latin typeface="+mn-lt"/>
                <a:ea typeface="+mj-ea"/>
                <a:cs typeface="+mj-cs"/>
              </a:defRPr>
            </a:lvl1pPr>
          </a:lstStyle>
          <a:p>
            <a:pPr algn="ctr"/>
            <a:r>
              <a:rPr lang="en-US" sz="3200" dirty="0"/>
              <a:t>Extra Slides</a:t>
            </a:r>
            <a:endParaRPr lang="en-US" sz="3200" dirty="0">
              <a:solidFill>
                <a:srgbClr val="FF0000"/>
              </a:solidFill>
            </a:endParaRPr>
          </a:p>
        </p:txBody>
      </p:sp>
    </p:spTree>
    <p:extLst>
      <p:ext uri="{BB962C8B-B14F-4D97-AF65-F5344CB8AC3E}">
        <p14:creationId xmlns:p14="http://schemas.microsoft.com/office/powerpoint/2010/main" val="67826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10394-AD89-2195-2F1A-F52D8B147B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6D4C89-F616-D566-AA93-37E09EFDD6CB}"/>
              </a:ext>
            </a:extLst>
          </p:cNvPr>
          <p:cNvSpPr txBox="1">
            <a:spLocks/>
          </p:cNvSpPr>
          <p:nvPr/>
        </p:nvSpPr>
        <p:spPr>
          <a:xfrm>
            <a:off x="1524000" y="2209800"/>
            <a:ext cx="2514600" cy="1905000"/>
          </a:xfrm>
          <a:prstGeom prst="rect">
            <a:avLst/>
          </a:prstGeom>
        </p:spPr>
        <p:txBody>
          <a:bodyPr/>
          <a:lstStyle>
            <a:lvl1pPr algn="l" rtl="0" eaLnBrk="0" fontAlgn="base" hangingPunct="0">
              <a:spcBef>
                <a:spcPct val="0"/>
              </a:spcBef>
              <a:spcAft>
                <a:spcPct val="0"/>
              </a:spcAft>
              <a:defRPr sz="2800" b="1">
                <a:solidFill>
                  <a:srgbClr val="DB864E"/>
                </a:solidFill>
                <a:latin typeface="+mj-lt"/>
                <a:ea typeface="ＭＳ Ｐゴシック" pitchFamily="48" charset="-128"/>
                <a:cs typeface="ＭＳ Ｐゴシック" charset="0"/>
              </a:defRPr>
            </a:lvl1pPr>
            <a:lvl2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2pPr>
            <a:lvl3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3pPr>
            <a:lvl4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4pPr>
            <a:lvl5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5pPr>
            <a:lvl6pPr marL="457200" algn="l" rtl="0" fontAlgn="base">
              <a:spcBef>
                <a:spcPct val="0"/>
              </a:spcBef>
              <a:spcAft>
                <a:spcPct val="0"/>
              </a:spcAft>
              <a:defRPr sz="2800" b="1">
                <a:solidFill>
                  <a:schemeClr val="tx2"/>
                </a:solidFill>
                <a:latin typeface="Trebuchet MS" pitchFamily="34" charset="0"/>
              </a:defRPr>
            </a:lvl6pPr>
            <a:lvl7pPr marL="914400" algn="l" rtl="0" fontAlgn="base">
              <a:spcBef>
                <a:spcPct val="0"/>
              </a:spcBef>
              <a:spcAft>
                <a:spcPct val="0"/>
              </a:spcAft>
              <a:defRPr sz="2800" b="1">
                <a:solidFill>
                  <a:schemeClr val="tx2"/>
                </a:solidFill>
                <a:latin typeface="Trebuchet MS" pitchFamily="34" charset="0"/>
              </a:defRPr>
            </a:lvl7pPr>
            <a:lvl8pPr marL="1371600" algn="l" rtl="0" fontAlgn="base">
              <a:spcBef>
                <a:spcPct val="0"/>
              </a:spcBef>
              <a:spcAft>
                <a:spcPct val="0"/>
              </a:spcAft>
              <a:defRPr sz="2800" b="1">
                <a:solidFill>
                  <a:schemeClr val="tx2"/>
                </a:solidFill>
                <a:latin typeface="Trebuchet MS" pitchFamily="34" charset="0"/>
              </a:defRPr>
            </a:lvl8pPr>
            <a:lvl9pPr marL="1828800" algn="l" rtl="0" fontAlgn="base">
              <a:spcBef>
                <a:spcPct val="0"/>
              </a:spcBef>
              <a:spcAft>
                <a:spcPct val="0"/>
              </a:spcAft>
              <a:defRPr sz="2800" b="1">
                <a:solidFill>
                  <a:schemeClr val="tx2"/>
                </a:solidFill>
                <a:latin typeface="Trebuchet MS" pitchFamily="34" charset="0"/>
              </a:defRPr>
            </a:lvl9pPr>
          </a:lstStyle>
          <a:p>
            <a:pPr algn="ctr"/>
            <a:r>
              <a:rPr lang="en-US" dirty="0">
                <a:solidFill>
                  <a:srgbClr val="4C837A"/>
                </a:solidFill>
                <a:latin typeface="+mn-lt"/>
                <a:ea typeface="+mj-ea"/>
                <a:cs typeface="+mj-cs"/>
              </a:rPr>
              <a:t>Fall 2024 Groundwater Elevations</a:t>
            </a:r>
          </a:p>
          <a:p>
            <a:pPr algn="ctr">
              <a:spcBef>
                <a:spcPts val="600"/>
              </a:spcBef>
            </a:pPr>
            <a:r>
              <a:rPr lang="en-US" sz="2400" dirty="0">
                <a:solidFill>
                  <a:srgbClr val="4C837A"/>
                </a:solidFill>
                <a:latin typeface="+mn-lt"/>
                <a:ea typeface="+mj-ea"/>
                <a:cs typeface="+mj-cs"/>
              </a:rPr>
              <a:t>(feet, MSL)</a:t>
            </a:r>
          </a:p>
        </p:txBody>
      </p:sp>
      <p:pic>
        <p:nvPicPr>
          <p:cNvPr id="8" name="Picture 7">
            <a:extLst>
              <a:ext uri="{FF2B5EF4-FFF2-40B4-BE49-F238E27FC236}">
                <a16:creationId xmlns:a16="http://schemas.microsoft.com/office/drawing/2014/main" id="{E1808A62-7636-1C87-BB47-18ADFC2C87D3}"/>
              </a:ext>
            </a:extLst>
          </p:cNvPr>
          <p:cNvPicPr>
            <a:picLocks noChangeAspect="1"/>
          </p:cNvPicPr>
          <p:nvPr/>
        </p:nvPicPr>
        <p:blipFill>
          <a:blip r:embed="rId3"/>
          <a:srcRect l="21254" t="7499" r="16463" b="26464"/>
          <a:stretch>
            <a:fillRect/>
          </a:stretch>
        </p:blipFill>
        <p:spPr>
          <a:xfrm>
            <a:off x="4267200" y="-1154"/>
            <a:ext cx="6477000" cy="7163954"/>
          </a:xfrm>
          <a:prstGeom prst="rect">
            <a:avLst/>
          </a:prstGeom>
        </p:spPr>
      </p:pic>
      <p:pic>
        <p:nvPicPr>
          <p:cNvPr id="3" name="Picture 2">
            <a:extLst>
              <a:ext uri="{FF2B5EF4-FFF2-40B4-BE49-F238E27FC236}">
                <a16:creationId xmlns:a16="http://schemas.microsoft.com/office/drawing/2014/main" id="{39DB6450-F4F0-7253-E51B-798B704FA7F9}"/>
              </a:ext>
            </a:extLst>
          </p:cNvPr>
          <p:cNvPicPr>
            <a:picLocks noChangeAspect="1"/>
          </p:cNvPicPr>
          <p:nvPr/>
        </p:nvPicPr>
        <p:blipFill>
          <a:blip r:embed="rId4"/>
          <a:stretch>
            <a:fillRect/>
          </a:stretch>
        </p:blipFill>
        <p:spPr>
          <a:xfrm>
            <a:off x="140075" y="6172200"/>
            <a:ext cx="1536325" cy="603556"/>
          </a:xfrm>
          <a:prstGeom prst="rect">
            <a:avLst/>
          </a:prstGeom>
        </p:spPr>
      </p:pic>
    </p:spTree>
    <p:extLst>
      <p:ext uri="{BB962C8B-B14F-4D97-AF65-F5344CB8AC3E}">
        <p14:creationId xmlns:p14="http://schemas.microsoft.com/office/powerpoint/2010/main" val="290877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94222-A434-A8C4-668F-F0E1296FC0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419130-1476-7DF3-9908-31B1DDF4A826}"/>
              </a:ext>
            </a:extLst>
          </p:cNvPr>
          <p:cNvSpPr txBox="1">
            <a:spLocks/>
          </p:cNvSpPr>
          <p:nvPr/>
        </p:nvSpPr>
        <p:spPr>
          <a:xfrm>
            <a:off x="1447800" y="2057400"/>
            <a:ext cx="2514600" cy="1905000"/>
          </a:xfrm>
          <a:prstGeom prst="rect">
            <a:avLst/>
          </a:prstGeom>
        </p:spPr>
        <p:txBody>
          <a:bodyPr/>
          <a:lstStyle>
            <a:lvl1pPr algn="l" rtl="0" eaLnBrk="0" fontAlgn="base" hangingPunct="0">
              <a:spcBef>
                <a:spcPct val="0"/>
              </a:spcBef>
              <a:spcAft>
                <a:spcPct val="0"/>
              </a:spcAft>
              <a:defRPr sz="2800" b="1">
                <a:solidFill>
                  <a:srgbClr val="DB864E"/>
                </a:solidFill>
                <a:latin typeface="+mj-lt"/>
                <a:ea typeface="ＭＳ Ｐゴシック" pitchFamily="48" charset="-128"/>
                <a:cs typeface="ＭＳ Ｐゴシック" charset="0"/>
              </a:defRPr>
            </a:lvl1pPr>
            <a:lvl2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2pPr>
            <a:lvl3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3pPr>
            <a:lvl4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4pPr>
            <a:lvl5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5pPr>
            <a:lvl6pPr marL="457200" algn="l" rtl="0" fontAlgn="base">
              <a:spcBef>
                <a:spcPct val="0"/>
              </a:spcBef>
              <a:spcAft>
                <a:spcPct val="0"/>
              </a:spcAft>
              <a:defRPr sz="2800" b="1">
                <a:solidFill>
                  <a:schemeClr val="tx2"/>
                </a:solidFill>
                <a:latin typeface="Trebuchet MS" pitchFamily="34" charset="0"/>
              </a:defRPr>
            </a:lvl6pPr>
            <a:lvl7pPr marL="914400" algn="l" rtl="0" fontAlgn="base">
              <a:spcBef>
                <a:spcPct val="0"/>
              </a:spcBef>
              <a:spcAft>
                <a:spcPct val="0"/>
              </a:spcAft>
              <a:defRPr sz="2800" b="1">
                <a:solidFill>
                  <a:schemeClr val="tx2"/>
                </a:solidFill>
                <a:latin typeface="Trebuchet MS" pitchFamily="34" charset="0"/>
              </a:defRPr>
            </a:lvl7pPr>
            <a:lvl8pPr marL="1371600" algn="l" rtl="0" fontAlgn="base">
              <a:spcBef>
                <a:spcPct val="0"/>
              </a:spcBef>
              <a:spcAft>
                <a:spcPct val="0"/>
              </a:spcAft>
              <a:defRPr sz="2800" b="1">
                <a:solidFill>
                  <a:schemeClr val="tx2"/>
                </a:solidFill>
                <a:latin typeface="Trebuchet MS" pitchFamily="34" charset="0"/>
              </a:defRPr>
            </a:lvl8pPr>
            <a:lvl9pPr marL="1828800" algn="l" rtl="0" fontAlgn="base">
              <a:spcBef>
                <a:spcPct val="0"/>
              </a:spcBef>
              <a:spcAft>
                <a:spcPct val="0"/>
              </a:spcAft>
              <a:defRPr sz="2800" b="1">
                <a:solidFill>
                  <a:schemeClr val="tx2"/>
                </a:solidFill>
                <a:latin typeface="Trebuchet MS" pitchFamily="34" charset="0"/>
              </a:defRPr>
            </a:lvl9pPr>
          </a:lstStyle>
          <a:p>
            <a:pPr algn="ctr"/>
            <a:r>
              <a:rPr lang="en-US" dirty="0">
                <a:solidFill>
                  <a:srgbClr val="4C837A"/>
                </a:solidFill>
                <a:latin typeface="+mn-lt"/>
                <a:ea typeface="+mj-ea"/>
                <a:cs typeface="+mj-cs"/>
              </a:rPr>
              <a:t>Fall 2024</a:t>
            </a:r>
          </a:p>
          <a:p>
            <a:pPr algn="ctr"/>
            <a:r>
              <a:rPr lang="en-US" dirty="0">
                <a:solidFill>
                  <a:srgbClr val="4C837A"/>
                </a:solidFill>
                <a:latin typeface="+mn-lt"/>
                <a:ea typeface="+mj-ea"/>
                <a:cs typeface="+mj-cs"/>
              </a:rPr>
              <a:t>Depth to Groundwater</a:t>
            </a:r>
          </a:p>
          <a:p>
            <a:pPr algn="ctr">
              <a:spcBef>
                <a:spcPts val="600"/>
              </a:spcBef>
            </a:pPr>
            <a:r>
              <a:rPr lang="en-US" sz="2400" dirty="0">
                <a:solidFill>
                  <a:srgbClr val="4C837A"/>
                </a:solidFill>
                <a:latin typeface="+mn-lt"/>
                <a:ea typeface="+mj-ea"/>
                <a:cs typeface="+mj-cs"/>
              </a:rPr>
              <a:t>(feet)</a:t>
            </a:r>
          </a:p>
        </p:txBody>
      </p:sp>
      <p:pic>
        <p:nvPicPr>
          <p:cNvPr id="5" name="Picture 4">
            <a:extLst>
              <a:ext uri="{FF2B5EF4-FFF2-40B4-BE49-F238E27FC236}">
                <a16:creationId xmlns:a16="http://schemas.microsoft.com/office/drawing/2014/main" id="{3F4FC036-2087-3484-CFC4-863964DD99C3}"/>
              </a:ext>
            </a:extLst>
          </p:cNvPr>
          <p:cNvPicPr>
            <a:picLocks noChangeAspect="1"/>
          </p:cNvPicPr>
          <p:nvPr/>
        </p:nvPicPr>
        <p:blipFill>
          <a:blip r:embed="rId3"/>
          <a:srcRect l="15729" t="6440" r="16289" b="27294"/>
          <a:stretch>
            <a:fillRect/>
          </a:stretch>
        </p:blipFill>
        <p:spPr>
          <a:xfrm>
            <a:off x="3909094" y="310844"/>
            <a:ext cx="6606507" cy="6699556"/>
          </a:xfrm>
          <a:prstGeom prst="rect">
            <a:avLst/>
          </a:prstGeom>
        </p:spPr>
      </p:pic>
      <p:pic>
        <p:nvPicPr>
          <p:cNvPr id="3" name="Picture 2">
            <a:extLst>
              <a:ext uri="{FF2B5EF4-FFF2-40B4-BE49-F238E27FC236}">
                <a16:creationId xmlns:a16="http://schemas.microsoft.com/office/drawing/2014/main" id="{3D217435-8DC7-918F-A351-ABC283537C6B}"/>
              </a:ext>
            </a:extLst>
          </p:cNvPr>
          <p:cNvPicPr>
            <a:picLocks noChangeAspect="1"/>
          </p:cNvPicPr>
          <p:nvPr/>
        </p:nvPicPr>
        <p:blipFill>
          <a:blip r:embed="rId4"/>
          <a:stretch>
            <a:fillRect/>
          </a:stretch>
        </p:blipFill>
        <p:spPr>
          <a:xfrm>
            <a:off x="140075" y="6172200"/>
            <a:ext cx="1536325" cy="603556"/>
          </a:xfrm>
          <a:prstGeom prst="rect">
            <a:avLst/>
          </a:prstGeom>
        </p:spPr>
      </p:pic>
    </p:spTree>
    <p:extLst>
      <p:ext uri="{BB962C8B-B14F-4D97-AF65-F5344CB8AC3E}">
        <p14:creationId xmlns:p14="http://schemas.microsoft.com/office/powerpoint/2010/main" val="24447255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DCD21B1-1B33-5583-46FA-48A22B06D28A}"/>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6DAF7019-DBC9-287D-F2B5-65F158A17BB1}"/>
              </a:ext>
            </a:extLst>
          </p:cNvPr>
          <p:cNvSpPr txBox="1">
            <a:spLocks/>
          </p:cNvSpPr>
          <p:nvPr/>
        </p:nvSpPr>
        <p:spPr>
          <a:xfrm>
            <a:off x="1524000" y="76200"/>
            <a:ext cx="2438400" cy="2362200"/>
          </a:xfrm>
          <a:prstGeom prst="rect">
            <a:avLst/>
          </a:prstGeom>
        </p:spPr>
        <p:txBody>
          <a:bodyPr/>
          <a:lstStyle>
            <a:lvl1pPr algn="l" rtl="0" eaLnBrk="0" fontAlgn="base" hangingPunct="0">
              <a:spcBef>
                <a:spcPct val="0"/>
              </a:spcBef>
              <a:spcAft>
                <a:spcPct val="0"/>
              </a:spcAft>
              <a:defRPr sz="2800" b="1">
                <a:solidFill>
                  <a:srgbClr val="DB864E"/>
                </a:solidFill>
                <a:latin typeface="+mj-lt"/>
                <a:ea typeface="ＭＳ Ｐゴシック" pitchFamily="48" charset="-128"/>
                <a:cs typeface="ＭＳ Ｐゴシック" charset="0"/>
              </a:defRPr>
            </a:lvl1pPr>
            <a:lvl2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2pPr>
            <a:lvl3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3pPr>
            <a:lvl4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4pPr>
            <a:lvl5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5pPr>
            <a:lvl6pPr marL="457200" algn="l" rtl="0" fontAlgn="base">
              <a:spcBef>
                <a:spcPct val="0"/>
              </a:spcBef>
              <a:spcAft>
                <a:spcPct val="0"/>
              </a:spcAft>
              <a:defRPr sz="2800" b="1">
                <a:solidFill>
                  <a:schemeClr val="tx2"/>
                </a:solidFill>
                <a:latin typeface="Trebuchet MS" pitchFamily="34" charset="0"/>
              </a:defRPr>
            </a:lvl6pPr>
            <a:lvl7pPr marL="914400" algn="l" rtl="0" fontAlgn="base">
              <a:spcBef>
                <a:spcPct val="0"/>
              </a:spcBef>
              <a:spcAft>
                <a:spcPct val="0"/>
              </a:spcAft>
              <a:defRPr sz="2800" b="1">
                <a:solidFill>
                  <a:schemeClr val="tx2"/>
                </a:solidFill>
                <a:latin typeface="Trebuchet MS" pitchFamily="34" charset="0"/>
              </a:defRPr>
            </a:lvl7pPr>
            <a:lvl8pPr marL="1371600" algn="l" rtl="0" fontAlgn="base">
              <a:spcBef>
                <a:spcPct val="0"/>
              </a:spcBef>
              <a:spcAft>
                <a:spcPct val="0"/>
              </a:spcAft>
              <a:defRPr sz="2800" b="1">
                <a:solidFill>
                  <a:schemeClr val="tx2"/>
                </a:solidFill>
                <a:latin typeface="Trebuchet MS" pitchFamily="34" charset="0"/>
              </a:defRPr>
            </a:lvl8pPr>
            <a:lvl9pPr marL="1828800" algn="l" rtl="0" fontAlgn="base">
              <a:spcBef>
                <a:spcPct val="0"/>
              </a:spcBef>
              <a:spcAft>
                <a:spcPct val="0"/>
              </a:spcAft>
              <a:defRPr sz="2800" b="1">
                <a:solidFill>
                  <a:schemeClr val="tx2"/>
                </a:solidFill>
                <a:latin typeface="Trebuchet MS" pitchFamily="34" charset="0"/>
              </a:defRPr>
            </a:lvl9pPr>
          </a:lstStyle>
          <a:p>
            <a:pPr algn="ctr"/>
            <a:r>
              <a:rPr lang="en-US" dirty="0">
                <a:solidFill>
                  <a:srgbClr val="4C837A"/>
                </a:solidFill>
                <a:latin typeface="+mn-lt"/>
                <a:ea typeface="+mj-ea"/>
                <a:cs typeface="+mj-cs"/>
              </a:rPr>
              <a:t>Groundwater Level Change</a:t>
            </a:r>
          </a:p>
          <a:p>
            <a:pPr algn="ctr"/>
            <a:r>
              <a:rPr lang="en-US" sz="2400" dirty="0">
                <a:solidFill>
                  <a:srgbClr val="4C837A"/>
                </a:solidFill>
                <a:latin typeface="+mn-lt"/>
              </a:rPr>
              <a:t>(feet)</a:t>
            </a:r>
          </a:p>
          <a:p>
            <a:pPr algn="ctr">
              <a:spcBef>
                <a:spcPts val="1200"/>
              </a:spcBef>
            </a:pPr>
            <a:r>
              <a:rPr lang="en-US" sz="2400" dirty="0">
                <a:solidFill>
                  <a:srgbClr val="4C837A"/>
                </a:solidFill>
                <a:latin typeface="+mn-lt"/>
                <a:ea typeface="+mj-ea"/>
                <a:cs typeface="+mj-cs"/>
              </a:rPr>
              <a:t>Fall 2023 to</a:t>
            </a:r>
          </a:p>
          <a:p>
            <a:pPr algn="ctr">
              <a:spcBef>
                <a:spcPts val="1200"/>
              </a:spcBef>
            </a:pPr>
            <a:r>
              <a:rPr lang="en-US" sz="2400" dirty="0">
                <a:solidFill>
                  <a:srgbClr val="4C837A"/>
                </a:solidFill>
                <a:latin typeface="+mn-lt"/>
                <a:ea typeface="+mj-ea"/>
                <a:cs typeface="+mj-cs"/>
              </a:rPr>
              <a:t>Fall 2024</a:t>
            </a:r>
          </a:p>
        </p:txBody>
      </p:sp>
      <p:pic>
        <p:nvPicPr>
          <p:cNvPr id="2" name="Picture 1">
            <a:extLst>
              <a:ext uri="{FF2B5EF4-FFF2-40B4-BE49-F238E27FC236}">
                <a16:creationId xmlns:a16="http://schemas.microsoft.com/office/drawing/2014/main" id="{F967C039-BCB8-9909-B53A-AB5CB18BA8E0}"/>
              </a:ext>
            </a:extLst>
          </p:cNvPr>
          <p:cNvPicPr>
            <a:picLocks noChangeAspect="1"/>
          </p:cNvPicPr>
          <p:nvPr/>
        </p:nvPicPr>
        <p:blipFill>
          <a:blip r:embed="rId3"/>
          <a:srcRect t="15164" r="29042"/>
          <a:stretch>
            <a:fillRect/>
          </a:stretch>
        </p:blipFill>
        <p:spPr>
          <a:xfrm>
            <a:off x="1752600" y="2438400"/>
            <a:ext cx="2133600" cy="4340650"/>
          </a:xfrm>
          <a:prstGeom prst="rect">
            <a:avLst/>
          </a:prstGeom>
        </p:spPr>
      </p:pic>
      <p:pic>
        <p:nvPicPr>
          <p:cNvPr id="6" name="Picture 5">
            <a:extLst>
              <a:ext uri="{FF2B5EF4-FFF2-40B4-BE49-F238E27FC236}">
                <a16:creationId xmlns:a16="http://schemas.microsoft.com/office/drawing/2014/main" id="{7F9FD9E2-0082-1985-D8DD-D1C59489356F}"/>
              </a:ext>
            </a:extLst>
          </p:cNvPr>
          <p:cNvPicPr>
            <a:picLocks noChangeAspect="1"/>
          </p:cNvPicPr>
          <p:nvPr/>
        </p:nvPicPr>
        <p:blipFill>
          <a:blip r:embed="rId4"/>
          <a:stretch>
            <a:fillRect/>
          </a:stretch>
        </p:blipFill>
        <p:spPr>
          <a:xfrm>
            <a:off x="3962400" y="-152400"/>
            <a:ext cx="6705600" cy="6952707"/>
          </a:xfrm>
          <a:prstGeom prst="rect">
            <a:avLst/>
          </a:prstGeom>
        </p:spPr>
      </p:pic>
      <p:pic>
        <p:nvPicPr>
          <p:cNvPr id="4" name="Picture 3">
            <a:extLst>
              <a:ext uri="{FF2B5EF4-FFF2-40B4-BE49-F238E27FC236}">
                <a16:creationId xmlns:a16="http://schemas.microsoft.com/office/drawing/2014/main" id="{C81657D8-7259-E099-B7BA-39C05F7A4DC4}"/>
              </a:ext>
            </a:extLst>
          </p:cNvPr>
          <p:cNvPicPr>
            <a:picLocks noChangeAspect="1"/>
          </p:cNvPicPr>
          <p:nvPr/>
        </p:nvPicPr>
        <p:blipFill>
          <a:blip r:embed="rId5"/>
          <a:stretch>
            <a:fillRect/>
          </a:stretch>
        </p:blipFill>
        <p:spPr>
          <a:xfrm>
            <a:off x="7134726" y="5843337"/>
            <a:ext cx="3581400" cy="990600"/>
          </a:xfrm>
          <a:prstGeom prst="rect">
            <a:avLst/>
          </a:prstGeom>
        </p:spPr>
      </p:pic>
      <p:pic>
        <p:nvPicPr>
          <p:cNvPr id="5" name="Picture 4">
            <a:extLst>
              <a:ext uri="{FF2B5EF4-FFF2-40B4-BE49-F238E27FC236}">
                <a16:creationId xmlns:a16="http://schemas.microsoft.com/office/drawing/2014/main" id="{5294029E-01BE-F66C-4E09-B1C9C11516BD}"/>
              </a:ext>
            </a:extLst>
          </p:cNvPr>
          <p:cNvPicPr>
            <a:picLocks noChangeAspect="1"/>
          </p:cNvPicPr>
          <p:nvPr/>
        </p:nvPicPr>
        <p:blipFill>
          <a:blip r:embed="rId6"/>
          <a:stretch>
            <a:fillRect/>
          </a:stretch>
        </p:blipFill>
        <p:spPr>
          <a:xfrm>
            <a:off x="140075" y="6172200"/>
            <a:ext cx="1536325" cy="603556"/>
          </a:xfrm>
          <a:prstGeom prst="rect">
            <a:avLst/>
          </a:prstGeom>
        </p:spPr>
      </p:pic>
    </p:spTree>
    <p:extLst>
      <p:ext uri="{BB962C8B-B14F-4D97-AF65-F5344CB8AC3E}">
        <p14:creationId xmlns:p14="http://schemas.microsoft.com/office/powerpoint/2010/main" val="934344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37B79-BD88-4C3C-1662-6CDF6D52C1B2}"/>
              </a:ext>
            </a:extLst>
          </p:cNvPr>
          <p:cNvSpPr>
            <a:spLocks noGrp="1"/>
          </p:cNvSpPr>
          <p:nvPr>
            <p:ph type="title"/>
          </p:nvPr>
        </p:nvSpPr>
        <p:spPr>
          <a:xfrm>
            <a:off x="2019300" y="76200"/>
            <a:ext cx="8153400" cy="609600"/>
          </a:xfrm>
        </p:spPr>
        <p:txBody>
          <a:bodyPr/>
          <a:lstStyle/>
          <a:p>
            <a:r>
              <a:rPr lang="en-US" dirty="0"/>
              <a:t>Monitoring Data and Data Gaps</a:t>
            </a:r>
          </a:p>
        </p:txBody>
      </p:sp>
      <p:sp>
        <p:nvSpPr>
          <p:cNvPr id="3" name="Content Placeholder 2">
            <a:extLst>
              <a:ext uri="{FF2B5EF4-FFF2-40B4-BE49-F238E27FC236}">
                <a16:creationId xmlns:a16="http://schemas.microsoft.com/office/drawing/2014/main" id="{9C850A1D-1B2B-7825-13E0-D4845FBB1879}"/>
              </a:ext>
            </a:extLst>
          </p:cNvPr>
          <p:cNvSpPr>
            <a:spLocks noGrp="1"/>
          </p:cNvSpPr>
          <p:nvPr>
            <p:ph idx="1"/>
          </p:nvPr>
        </p:nvSpPr>
        <p:spPr>
          <a:xfrm>
            <a:off x="1794169" y="613090"/>
            <a:ext cx="8153400" cy="1672911"/>
          </a:xfrm>
        </p:spPr>
        <p:txBody>
          <a:bodyPr/>
          <a:lstStyle/>
          <a:p>
            <a:r>
              <a:rPr lang="en-US" dirty="0"/>
              <a:t>These reports are susceptible to changes depending on the frequency and completeness of data gathered.</a:t>
            </a:r>
          </a:p>
          <a:p>
            <a:r>
              <a:rPr lang="en-US" dirty="0"/>
              <a:t>The County has gone through great lengths to make certain the data gathered is true and real, however some anomalous data points appear when subject to deeper analysis.</a:t>
            </a:r>
          </a:p>
          <a:p>
            <a:r>
              <a:rPr lang="en-US" dirty="0"/>
              <a:t>One Well in particular (01N07E01A002), introduced an anomalous data point compared to groundwater levels historically and changed the elevation profile for the Figure 4-12 cross section.</a:t>
            </a:r>
          </a:p>
        </p:txBody>
      </p:sp>
      <p:pic>
        <p:nvPicPr>
          <p:cNvPr id="5" name="Picture 4">
            <a:extLst>
              <a:ext uri="{FF2B5EF4-FFF2-40B4-BE49-F238E27FC236}">
                <a16:creationId xmlns:a16="http://schemas.microsoft.com/office/drawing/2014/main" id="{79E50C1E-9519-53F8-D94A-EC3C0C01868F}"/>
              </a:ext>
            </a:extLst>
          </p:cNvPr>
          <p:cNvPicPr>
            <a:picLocks noChangeAspect="1"/>
          </p:cNvPicPr>
          <p:nvPr/>
        </p:nvPicPr>
        <p:blipFill>
          <a:blip r:embed="rId3"/>
          <a:stretch>
            <a:fillRect/>
          </a:stretch>
        </p:blipFill>
        <p:spPr>
          <a:xfrm>
            <a:off x="2209800" y="2286000"/>
            <a:ext cx="7543800" cy="4568890"/>
          </a:xfrm>
          <a:prstGeom prst="rect">
            <a:avLst/>
          </a:prstGeom>
        </p:spPr>
      </p:pic>
      <p:sp>
        <p:nvSpPr>
          <p:cNvPr id="6" name="Oval 5">
            <a:extLst>
              <a:ext uri="{FF2B5EF4-FFF2-40B4-BE49-F238E27FC236}">
                <a16:creationId xmlns:a16="http://schemas.microsoft.com/office/drawing/2014/main" id="{EECD8CB1-40E8-69DE-ACB5-2468D93CF22A}"/>
              </a:ext>
            </a:extLst>
          </p:cNvPr>
          <p:cNvSpPr/>
          <p:nvPr/>
        </p:nvSpPr>
        <p:spPr>
          <a:xfrm>
            <a:off x="5105401" y="4576665"/>
            <a:ext cx="1115291" cy="10668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9294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9E2AC-DA0F-1D52-7113-793A61FEE4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27393F-DFD5-C18C-4E6B-83C90234750B}"/>
              </a:ext>
            </a:extLst>
          </p:cNvPr>
          <p:cNvSpPr>
            <a:spLocks noGrp="1"/>
          </p:cNvSpPr>
          <p:nvPr>
            <p:ph type="title"/>
          </p:nvPr>
        </p:nvSpPr>
        <p:spPr>
          <a:xfrm>
            <a:off x="2019300" y="76200"/>
            <a:ext cx="8153400" cy="609600"/>
          </a:xfrm>
        </p:spPr>
        <p:txBody>
          <a:bodyPr/>
          <a:lstStyle/>
          <a:p>
            <a:r>
              <a:rPr lang="en-US" dirty="0"/>
              <a:t>Monitoring Data and Data Gaps</a:t>
            </a:r>
          </a:p>
        </p:txBody>
      </p:sp>
      <p:sp>
        <p:nvSpPr>
          <p:cNvPr id="3" name="Content Placeholder 2">
            <a:extLst>
              <a:ext uri="{FF2B5EF4-FFF2-40B4-BE49-F238E27FC236}">
                <a16:creationId xmlns:a16="http://schemas.microsoft.com/office/drawing/2014/main" id="{76AF4195-33A5-4DE2-34A8-141325DF6AC2}"/>
              </a:ext>
            </a:extLst>
          </p:cNvPr>
          <p:cNvSpPr>
            <a:spLocks noGrp="1"/>
          </p:cNvSpPr>
          <p:nvPr>
            <p:ph idx="1"/>
          </p:nvPr>
        </p:nvSpPr>
        <p:spPr>
          <a:xfrm>
            <a:off x="1794169" y="613089"/>
            <a:ext cx="8153400" cy="2282511"/>
          </a:xfrm>
        </p:spPr>
        <p:txBody>
          <a:bodyPr/>
          <a:lstStyle/>
          <a:p>
            <a:r>
              <a:rPr lang="en-US" dirty="0"/>
              <a:t>This data point changed the groundwater level contour for the area near Copperopolis Road and shows that the groundwater level apparently increased by over 60 feet.</a:t>
            </a:r>
          </a:p>
          <a:p>
            <a:r>
              <a:rPr lang="en-US" dirty="0"/>
              <a:t>This change was not captured by our data comparison tables because the County was not able to gain access to the well since Spring 2024. In October 2025, a measurement was collected and included in the analyses.</a:t>
            </a:r>
          </a:p>
          <a:p>
            <a:r>
              <a:rPr lang="en-US" dirty="0"/>
              <a:t>Because of the area it was collected in, we could not discount whether it was an anomalous data point or true conditions, only consistent repeated measurements will show whether this area is part of the groundwater depression, or an isolated incident.</a:t>
            </a:r>
          </a:p>
        </p:txBody>
      </p:sp>
      <p:pic>
        <p:nvPicPr>
          <p:cNvPr id="7" name="Picture 6">
            <a:extLst>
              <a:ext uri="{FF2B5EF4-FFF2-40B4-BE49-F238E27FC236}">
                <a16:creationId xmlns:a16="http://schemas.microsoft.com/office/drawing/2014/main" id="{9CF705D2-6298-2F62-B3C1-DDF87FB53C18}"/>
              </a:ext>
            </a:extLst>
          </p:cNvPr>
          <p:cNvPicPr>
            <a:picLocks noChangeAspect="1"/>
          </p:cNvPicPr>
          <p:nvPr/>
        </p:nvPicPr>
        <p:blipFill>
          <a:blip r:embed="rId3">
            <a:extLst>
              <a:ext uri="{28A0092B-C50C-407E-A947-70E740481C1C}">
                <a14:useLocalDpi xmlns:a14="http://schemas.microsoft.com/office/drawing/2010/main" val="0"/>
              </a:ext>
            </a:extLst>
          </a:blip>
          <a:srcRect l="10529" t="22495" r="11562"/>
          <a:stretch>
            <a:fillRect/>
          </a:stretch>
        </p:blipFill>
        <p:spPr>
          <a:xfrm>
            <a:off x="4876800" y="2653099"/>
            <a:ext cx="3962400" cy="4058783"/>
          </a:xfrm>
          <a:prstGeom prst="rect">
            <a:avLst/>
          </a:prstGeom>
        </p:spPr>
      </p:pic>
      <p:cxnSp>
        <p:nvCxnSpPr>
          <p:cNvPr id="10" name="Straight Arrow Connector 9">
            <a:extLst>
              <a:ext uri="{FF2B5EF4-FFF2-40B4-BE49-F238E27FC236}">
                <a16:creationId xmlns:a16="http://schemas.microsoft.com/office/drawing/2014/main" id="{EE7D7DCF-3C0C-CAF9-BB6C-9020612E0FDE}"/>
              </a:ext>
            </a:extLst>
          </p:cNvPr>
          <p:cNvCxnSpPr/>
          <p:nvPr/>
        </p:nvCxnSpPr>
        <p:spPr>
          <a:xfrm flipV="1">
            <a:off x="3429000" y="4724400"/>
            <a:ext cx="3276600" cy="12192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61853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62F1A-3112-627A-45DB-8AD2DA0B984E}"/>
              </a:ext>
            </a:extLst>
          </p:cNvPr>
          <p:cNvSpPr>
            <a:spLocks noGrp="1"/>
          </p:cNvSpPr>
          <p:nvPr>
            <p:ph type="title"/>
          </p:nvPr>
        </p:nvSpPr>
        <p:spPr>
          <a:xfrm>
            <a:off x="2119001" y="79413"/>
            <a:ext cx="8153400" cy="609600"/>
          </a:xfrm>
        </p:spPr>
        <p:txBody>
          <a:bodyPr/>
          <a:lstStyle/>
          <a:p>
            <a:r>
              <a:rPr lang="en-US" dirty="0"/>
              <a:t>Monitoring Data and Data Gaps</a:t>
            </a:r>
          </a:p>
        </p:txBody>
      </p:sp>
      <p:sp>
        <p:nvSpPr>
          <p:cNvPr id="3" name="Content Placeholder 2">
            <a:extLst>
              <a:ext uri="{FF2B5EF4-FFF2-40B4-BE49-F238E27FC236}">
                <a16:creationId xmlns:a16="http://schemas.microsoft.com/office/drawing/2014/main" id="{BC6FE45D-A962-F103-E57F-A9B6A2374680}"/>
              </a:ext>
            </a:extLst>
          </p:cNvPr>
          <p:cNvSpPr>
            <a:spLocks noGrp="1"/>
          </p:cNvSpPr>
          <p:nvPr>
            <p:ph idx="1"/>
          </p:nvPr>
        </p:nvSpPr>
        <p:spPr>
          <a:xfrm>
            <a:off x="2119001" y="620077"/>
            <a:ext cx="8153400" cy="2284149"/>
          </a:xfrm>
        </p:spPr>
        <p:txBody>
          <a:bodyPr/>
          <a:lstStyle/>
          <a:p>
            <a:r>
              <a:rPr lang="en-US" dirty="0"/>
              <a:t>Historically, these reports had a strict format of simply reporting collected data, when GEI began working on them for the County in 2020, the reports were recreated as close as possible to the originals.</a:t>
            </a:r>
          </a:p>
          <a:p>
            <a:r>
              <a:rPr lang="en-US" dirty="0"/>
              <a:t>Since then, improvements have been made to the structure and the scope was increased to include precipitation and river station data, as well as deeper analyses of the groundwater conditions.</a:t>
            </a:r>
          </a:p>
          <a:p>
            <a:r>
              <a:rPr lang="en-US" dirty="0"/>
              <a:t>Through lessons learned and the more focused concerns of the County and local Agencies, GEI has revised the reports beyond the original scope and partnered with the County; has increased the scrutiny of groundwater level data collected.</a:t>
            </a:r>
          </a:p>
        </p:txBody>
      </p:sp>
      <p:pic>
        <p:nvPicPr>
          <p:cNvPr id="7" name="Picture 6">
            <a:extLst>
              <a:ext uri="{FF2B5EF4-FFF2-40B4-BE49-F238E27FC236}">
                <a16:creationId xmlns:a16="http://schemas.microsoft.com/office/drawing/2014/main" id="{CAD86695-9645-A2A8-1FB9-6013819ECD91}"/>
              </a:ext>
            </a:extLst>
          </p:cNvPr>
          <p:cNvPicPr>
            <a:picLocks noChangeAspect="1"/>
          </p:cNvPicPr>
          <p:nvPr/>
        </p:nvPicPr>
        <p:blipFill>
          <a:blip r:embed="rId3"/>
          <a:stretch>
            <a:fillRect/>
          </a:stretch>
        </p:blipFill>
        <p:spPr>
          <a:xfrm>
            <a:off x="6579917" y="3265046"/>
            <a:ext cx="4069393" cy="3584328"/>
          </a:xfrm>
          <a:prstGeom prst="rect">
            <a:avLst/>
          </a:prstGeom>
        </p:spPr>
      </p:pic>
      <p:cxnSp>
        <p:nvCxnSpPr>
          <p:cNvPr id="9" name="Straight Arrow Connector 8">
            <a:extLst>
              <a:ext uri="{FF2B5EF4-FFF2-40B4-BE49-F238E27FC236}">
                <a16:creationId xmlns:a16="http://schemas.microsoft.com/office/drawing/2014/main" id="{BDA20177-5D94-F90C-D8DA-1B63E9757A1B}"/>
              </a:ext>
            </a:extLst>
          </p:cNvPr>
          <p:cNvCxnSpPr>
            <a:cxnSpLocks/>
          </p:cNvCxnSpPr>
          <p:nvPr/>
        </p:nvCxnSpPr>
        <p:spPr>
          <a:xfrm>
            <a:off x="6579917" y="3516864"/>
            <a:ext cx="610011" cy="174093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4787AFE-0F5E-F80E-BDD0-5B8657646907}"/>
              </a:ext>
            </a:extLst>
          </p:cNvPr>
          <p:cNvCxnSpPr>
            <a:cxnSpLocks/>
          </p:cNvCxnSpPr>
          <p:nvPr/>
        </p:nvCxnSpPr>
        <p:spPr>
          <a:xfrm>
            <a:off x="7010401" y="3237942"/>
            <a:ext cx="592569" cy="34345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0E4F8B1-A049-0156-7426-16B962BC4E0A}"/>
              </a:ext>
            </a:extLst>
          </p:cNvPr>
          <p:cNvSpPr txBox="1"/>
          <p:nvPr/>
        </p:nvSpPr>
        <p:spPr>
          <a:xfrm>
            <a:off x="6002769" y="2870533"/>
            <a:ext cx="1600200" cy="646331"/>
          </a:xfrm>
          <a:prstGeom prst="rect">
            <a:avLst/>
          </a:prstGeom>
          <a:noFill/>
        </p:spPr>
        <p:txBody>
          <a:bodyPr wrap="square" rtlCol="0">
            <a:spAutoFit/>
          </a:bodyPr>
          <a:lstStyle/>
          <a:p>
            <a:r>
              <a:rPr lang="en-US" dirty="0"/>
              <a:t>Not included in tables</a:t>
            </a:r>
          </a:p>
        </p:txBody>
      </p:sp>
      <p:sp>
        <p:nvSpPr>
          <p:cNvPr id="15" name="Content Placeholder 2">
            <a:extLst>
              <a:ext uri="{FF2B5EF4-FFF2-40B4-BE49-F238E27FC236}">
                <a16:creationId xmlns:a16="http://schemas.microsoft.com/office/drawing/2014/main" id="{A4D1863B-59CD-C0D8-79F4-324C8213E522}"/>
              </a:ext>
            </a:extLst>
          </p:cNvPr>
          <p:cNvSpPr txBox="1">
            <a:spLocks/>
          </p:cNvSpPr>
          <p:nvPr/>
        </p:nvSpPr>
        <p:spPr>
          <a:xfrm>
            <a:off x="2133600" y="3193698"/>
            <a:ext cx="4033274" cy="3435702"/>
          </a:xfrm>
          <a:prstGeom prst="rect">
            <a:avLst/>
          </a:prstGeom>
        </p:spPr>
        <p:txBody>
          <a:bodyPr vert="horz" lIns="91440" tIns="45720" rIns="91440" bIns="45720" rtlCol="0">
            <a:noAutofit/>
          </a:bodyPr>
          <a:lstStyle>
            <a:lvl1pPr marL="0" indent="0" algn="l" defTabSz="685800" rtl="0" eaLnBrk="1" latinLnBrk="0" hangingPunct="1">
              <a:spcBef>
                <a:spcPct val="20000"/>
              </a:spcBef>
              <a:buFontTx/>
              <a:buNone/>
              <a:defRPr sz="2000" kern="1200">
                <a:solidFill>
                  <a:srgbClr val="315470"/>
                </a:solidFill>
                <a:latin typeface="Arabic Typesetting" panose="020B0604020202020204" pitchFamily="66" charset="-78"/>
                <a:ea typeface="+mn-ea"/>
                <a:cs typeface="Arabic Typesetting" panose="020B0604020202020204" pitchFamily="66" charset="-78"/>
              </a:defRPr>
            </a:lvl1pPr>
            <a:lvl2pPr marL="557213" indent="-214313" algn="l" defTabSz="685800" rtl="0" eaLnBrk="1" latinLnBrk="0" hangingPunct="1">
              <a:spcBef>
                <a:spcPct val="20000"/>
              </a:spcBef>
              <a:buFont typeface="Arial" panose="020B0604020202020204" pitchFamily="34" charset="0"/>
              <a:buChar char="•"/>
              <a:defRPr sz="1800" kern="1200">
                <a:solidFill>
                  <a:srgbClr val="222222"/>
                </a:solidFill>
                <a:latin typeface="Arabic Typesetting" panose="020B0604020202020204" pitchFamily="66" charset="-78"/>
                <a:ea typeface="+mn-ea"/>
                <a:cs typeface="Arabic Typesetting" panose="020B0604020202020204" pitchFamily="66" charset="-78"/>
              </a:defRPr>
            </a:lvl2pPr>
            <a:lvl3pPr marL="857250" indent="-171450" algn="l" defTabSz="685800" rtl="0" eaLnBrk="1" latinLnBrk="0" hangingPunct="1">
              <a:spcBef>
                <a:spcPct val="20000"/>
              </a:spcBef>
              <a:buFont typeface="Arial" panose="020B0604020202020204" pitchFamily="34" charset="0"/>
              <a:buChar char="•"/>
              <a:defRPr sz="1800" kern="1200">
                <a:solidFill>
                  <a:srgbClr val="222222"/>
                </a:solidFill>
                <a:latin typeface="Arabic Typesetting" panose="020B0604020202020204" pitchFamily="66" charset="-78"/>
                <a:ea typeface="+mn-ea"/>
                <a:cs typeface="Arabic Typesetting" panose="020B0604020202020204" pitchFamily="66" charset="-78"/>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US" dirty="0"/>
              <a:t>Starting in the Spring 2026 report; a new table of comparable data will be added to the Appendix; 4-10.</a:t>
            </a:r>
          </a:p>
          <a:p>
            <a:r>
              <a:rPr lang="en-US" dirty="0"/>
              <a:t>This table will show comparison data for the wells not under the jurisdiction of local agencies.</a:t>
            </a:r>
          </a:p>
          <a:p>
            <a:r>
              <a:rPr lang="en-US" dirty="0"/>
              <a:t>Also, wells that have been added to the network since these reports began will be added to their corresponding data tables (4-1 through 4-9) for wells under the jurisdiction of their local Agency.</a:t>
            </a:r>
          </a:p>
        </p:txBody>
      </p:sp>
    </p:spTree>
    <p:extLst>
      <p:ext uri="{BB962C8B-B14F-4D97-AF65-F5344CB8AC3E}">
        <p14:creationId xmlns:p14="http://schemas.microsoft.com/office/powerpoint/2010/main" val="1426388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EDF18-9C40-5431-38F1-BC801DE41E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835D75-82F6-D2E5-B6E6-7A60D4C9E8FC}"/>
              </a:ext>
            </a:extLst>
          </p:cNvPr>
          <p:cNvSpPr txBox="1">
            <a:spLocks/>
          </p:cNvSpPr>
          <p:nvPr/>
        </p:nvSpPr>
        <p:spPr>
          <a:xfrm>
            <a:off x="228600" y="1714500"/>
            <a:ext cx="7708525" cy="3429000"/>
          </a:xfrm>
          <a:prstGeom prst="rect">
            <a:avLst/>
          </a:prstGeom>
        </p:spPr>
        <p:txBody>
          <a:bodyPr/>
          <a:lstStyle>
            <a:lvl1pPr algn="l" rtl="0" eaLnBrk="0" fontAlgn="base" hangingPunct="0">
              <a:spcBef>
                <a:spcPct val="0"/>
              </a:spcBef>
              <a:spcAft>
                <a:spcPct val="0"/>
              </a:spcAft>
              <a:defRPr sz="2800" b="1">
                <a:solidFill>
                  <a:srgbClr val="DB864E"/>
                </a:solidFill>
                <a:latin typeface="+mj-lt"/>
                <a:ea typeface="ＭＳ Ｐゴシック" pitchFamily="48" charset="-128"/>
                <a:cs typeface="ＭＳ Ｐゴシック" charset="0"/>
              </a:defRPr>
            </a:lvl1pPr>
            <a:lvl2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2pPr>
            <a:lvl3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3pPr>
            <a:lvl4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4pPr>
            <a:lvl5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5pPr>
            <a:lvl6pPr marL="457200" algn="l" rtl="0" fontAlgn="base">
              <a:spcBef>
                <a:spcPct val="0"/>
              </a:spcBef>
              <a:spcAft>
                <a:spcPct val="0"/>
              </a:spcAft>
              <a:defRPr sz="2800" b="1">
                <a:solidFill>
                  <a:schemeClr val="tx2"/>
                </a:solidFill>
                <a:latin typeface="Trebuchet MS" pitchFamily="34" charset="0"/>
              </a:defRPr>
            </a:lvl6pPr>
            <a:lvl7pPr marL="914400" algn="l" rtl="0" fontAlgn="base">
              <a:spcBef>
                <a:spcPct val="0"/>
              </a:spcBef>
              <a:spcAft>
                <a:spcPct val="0"/>
              </a:spcAft>
              <a:defRPr sz="2800" b="1">
                <a:solidFill>
                  <a:schemeClr val="tx2"/>
                </a:solidFill>
                <a:latin typeface="Trebuchet MS" pitchFamily="34" charset="0"/>
              </a:defRPr>
            </a:lvl7pPr>
            <a:lvl8pPr marL="1371600" algn="l" rtl="0" fontAlgn="base">
              <a:spcBef>
                <a:spcPct val="0"/>
              </a:spcBef>
              <a:spcAft>
                <a:spcPct val="0"/>
              </a:spcAft>
              <a:defRPr sz="2800" b="1">
                <a:solidFill>
                  <a:schemeClr val="tx2"/>
                </a:solidFill>
                <a:latin typeface="Trebuchet MS" pitchFamily="34" charset="0"/>
              </a:defRPr>
            </a:lvl8pPr>
            <a:lvl9pPr marL="1828800" algn="l" rtl="0" fontAlgn="base">
              <a:spcBef>
                <a:spcPct val="0"/>
              </a:spcBef>
              <a:spcAft>
                <a:spcPct val="0"/>
              </a:spcAft>
              <a:defRPr sz="2800" b="1">
                <a:solidFill>
                  <a:schemeClr val="tx2"/>
                </a:solidFill>
                <a:latin typeface="Trebuchet MS" pitchFamily="34" charset="0"/>
              </a:defRPr>
            </a:lvl9pPr>
          </a:lstStyle>
          <a:p>
            <a:pPr marL="457200" indent="-457200">
              <a:spcAft>
                <a:spcPts val="1200"/>
              </a:spcAft>
              <a:buSzPct val="125000"/>
              <a:buFont typeface="Arial" panose="020B0604020202020204" pitchFamily="34" charset="0"/>
              <a:buChar char="•"/>
            </a:pPr>
            <a:r>
              <a:rPr lang="en-US" dirty="0">
                <a:solidFill>
                  <a:srgbClr val="4C837A"/>
                </a:solidFill>
                <a:latin typeface="+mn-lt"/>
              </a:rPr>
              <a:t>Program overview</a:t>
            </a:r>
          </a:p>
          <a:p>
            <a:pPr marL="457200" indent="-457200">
              <a:spcAft>
                <a:spcPts val="1200"/>
              </a:spcAft>
              <a:buSzPct val="125000"/>
              <a:buFont typeface="Arial" panose="020B0604020202020204" pitchFamily="34" charset="0"/>
              <a:buChar char="•"/>
            </a:pPr>
            <a:r>
              <a:rPr lang="en-US" dirty="0">
                <a:solidFill>
                  <a:srgbClr val="4C837A"/>
                </a:solidFill>
                <a:latin typeface="+mn-lt"/>
              </a:rPr>
              <a:t>Sustainable Groundwater Management Act of 2014 (SGMA)</a:t>
            </a:r>
          </a:p>
          <a:p>
            <a:pPr marL="457200" indent="-457200">
              <a:spcAft>
                <a:spcPts val="1200"/>
              </a:spcAft>
              <a:buSzPct val="125000"/>
              <a:buFont typeface="Arial" panose="020B0604020202020204" pitchFamily="34" charset="0"/>
              <a:buChar char="•"/>
            </a:pPr>
            <a:r>
              <a:rPr lang="en-US" dirty="0">
                <a:solidFill>
                  <a:srgbClr val="4C837A"/>
                </a:solidFill>
                <a:latin typeface="+mn-lt"/>
              </a:rPr>
              <a:t>Hydrologic setting (Fall 2024 - Fall 2025)</a:t>
            </a:r>
          </a:p>
          <a:p>
            <a:pPr marL="457200" indent="-457200">
              <a:spcBef>
                <a:spcPts val="600"/>
              </a:spcBef>
              <a:spcAft>
                <a:spcPts val="0"/>
              </a:spcAft>
              <a:buSzPct val="125000"/>
              <a:buFont typeface="Arial" panose="020B0604020202020204" pitchFamily="34" charset="0"/>
              <a:buChar char="•"/>
            </a:pPr>
            <a:r>
              <a:rPr lang="en-US" dirty="0">
                <a:solidFill>
                  <a:srgbClr val="4C837A"/>
                </a:solidFill>
                <a:latin typeface="+mn-lt"/>
              </a:rPr>
              <a:t>Fall 2025 groundwater level measurements</a:t>
            </a:r>
            <a:endParaRPr lang="en-US" b="0" dirty="0">
              <a:solidFill>
                <a:srgbClr val="4C837A"/>
              </a:solidFill>
              <a:latin typeface="+mn-lt"/>
            </a:endParaRPr>
          </a:p>
          <a:p>
            <a:pPr marL="914400" lvl="1" indent="-457200" eaLnBrk="1" fontAlgn="auto" hangingPunct="1">
              <a:spcBef>
                <a:spcPts val="600"/>
              </a:spcBef>
              <a:spcAft>
                <a:spcPts val="0"/>
              </a:spcAft>
              <a:buSzPct val="75000"/>
              <a:buFont typeface="Courier New" panose="02070309020205020404" pitchFamily="49" charset="0"/>
              <a:buChar char="o"/>
              <a:defRPr/>
            </a:pPr>
            <a:r>
              <a:rPr lang="en-US" b="0" dirty="0">
                <a:solidFill>
                  <a:srgbClr val="4C837A"/>
                </a:solidFill>
                <a:latin typeface="+mn-lt"/>
                <a:ea typeface="+mn-ea"/>
                <a:cs typeface="+mn-cs"/>
              </a:rPr>
              <a:t>Comparison to Fall 2024 measurements</a:t>
            </a:r>
          </a:p>
        </p:txBody>
      </p:sp>
      <p:sp>
        <p:nvSpPr>
          <p:cNvPr id="3" name="Title 1">
            <a:extLst>
              <a:ext uri="{FF2B5EF4-FFF2-40B4-BE49-F238E27FC236}">
                <a16:creationId xmlns:a16="http://schemas.microsoft.com/office/drawing/2014/main" id="{0E2D62E7-280A-15B4-FCAC-18378CE9F5DC}"/>
              </a:ext>
            </a:extLst>
          </p:cNvPr>
          <p:cNvSpPr txBox="1">
            <a:spLocks/>
          </p:cNvSpPr>
          <p:nvPr/>
        </p:nvSpPr>
        <p:spPr>
          <a:xfrm>
            <a:off x="1524000" y="152400"/>
            <a:ext cx="9144000" cy="1224554"/>
          </a:xfrm>
          <a:prstGeom prst="rect">
            <a:avLst/>
          </a:prstGeom>
        </p:spPr>
        <p:txBody>
          <a:bodyPr/>
          <a:lstStyle>
            <a:lvl1pPr algn="l" rtl="0" eaLnBrk="0" fontAlgn="base" hangingPunct="0">
              <a:spcBef>
                <a:spcPct val="0"/>
              </a:spcBef>
              <a:spcAft>
                <a:spcPct val="0"/>
              </a:spcAft>
              <a:defRPr sz="2800" b="1">
                <a:solidFill>
                  <a:srgbClr val="DB864E"/>
                </a:solidFill>
                <a:latin typeface="+mj-lt"/>
                <a:ea typeface="ＭＳ Ｐゴシック" pitchFamily="48" charset="-128"/>
                <a:cs typeface="ＭＳ Ｐゴシック" charset="0"/>
              </a:defRPr>
            </a:lvl1pPr>
            <a:lvl2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2pPr>
            <a:lvl3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3pPr>
            <a:lvl4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4pPr>
            <a:lvl5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5pPr>
            <a:lvl6pPr marL="457200" algn="l" rtl="0" fontAlgn="base">
              <a:spcBef>
                <a:spcPct val="0"/>
              </a:spcBef>
              <a:spcAft>
                <a:spcPct val="0"/>
              </a:spcAft>
              <a:defRPr sz="2800" b="1">
                <a:solidFill>
                  <a:schemeClr val="tx2"/>
                </a:solidFill>
                <a:latin typeface="Trebuchet MS" pitchFamily="34" charset="0"/>
              </a:defRPr>
            </a:lvl6pPr>
            <a:lvl7pPr marL="914400" algn="l" rtl="0" fontAlgn="base">
              <a:spcBef>
                <a:spcPct val="0"/>
              </a:spcBef>
              <a:spcAft>
                <a:spcPct val="0"/>
              </a:spcAft>
              <a:defRPr sz="2800" b="1">
                <a:solidFill>
                  <a:schemeClr val="tx2"/>
                </a:solidFill>
                <a:latin typeface="Trebuchet MS" pitchFamily="34" charset="0"/>
              </a:defRPr>
            </a:lvl7pPr>
            <a:lvl8pPr marL="1371600" algn="l" rtl="0" fontAlgn="base">
              <a:spcBef>
                <a:spcPct val="0"/>
              </a:spcBef>
              <a:spcAft>
                <a:spcPct val="0"/>
              </a:spcAft>
              <a:defRPr sz="2800" b="1">
                <a:solidFill>
                  <a:schemeClr val="tx2"/>
                </a:solidFill>
                <a:latin typeface="Trebuchet MS" pitchFamily="34" charset="0"/>
              </a:defRPr>
            </a:lvl8pPr>
            <a:lvl9pPr marL="1828800" algn="l" rtl="0" fontAlgn="base">
              <a:spcBef>
                <a:spcPct val="0"/>
              </a:spcBef>
              <a:spcAft>
                <a:spcPct val="0"/>
              </a:spcAft>
              <a:defRPr sz="2800" b="1">
                <a:solidFill>
                  <a:schemeClr val="tx2"/>
                </a:solidFill>
                <a:latin typeface="Trebuchet MS" pitchFamily="34" charset="0"/>
              </a:defRPr>
            </a:lvl9pPr>
          </a:lstStyle>
          <a:p>
            <a:pPr algn="ctr"/>
            <a:r>
              <a:rPr lang="en-US" sz="3600" dirty="0">
                <a:solidFill>
                  <a:srgbClr val="4C837A"/>
                </a:solidFill>
                <a:latin typeface="+mn-lt"/>
                <a:ea typeface="+mj-ea"/>
                <a:cs typeface="+mj-cs"/>
              </a:rPr>
              <a:t>Fall 2025 Groundwater Report</a:t>
            </a:r>
          </a:p>
          <a:p>
            <a:pPr algn="ctr"/>
            <a:r>
              <a:rPr lang="en-US" sz="3200" dirty="0">
                <a:solidFill>
                  <a:srgbClr val="4C837A"/>
                </a:solidFill>
                <a:latin typeface="+mn-lt"/>
                <a:ea typeface="+mj-ea"/>
                <a:cs typeface="+mj-cs"/>
              </a:rPr>
              <a:t>Presentation Outline</a:t>
            </a:r>
          </a:p>
        </p:txBody>
      </p:sp>
      <p:pic>
        <p:nvPicPr>
          <p:cNvPr id="5" name="Picture 4">
            <a:extLst>
              <a:ext uri="{FF2B5EF4-FFF2-40B4-BE49-F238E27FC236}">
                <a16:creationId xmlns:a16="http://schemas.microsoft.com/office/drawing/2014/main" id="{824BDED6-FC8A-5671-203A-984463ECE712}"/>
              </a:ext>
            </a:extLst>
          </p:cNvPr>
          <p:cNvPicPr>
            <a:picLocks noChangeAspect="1"/>
          </p:cNvPicPr>
          <p:nvPr/>
        </p:nvPicPr>
        <p:blipFill>
          <a:blip r:embed="rId3"/>
          <a:stretch>
            <a:fillRect/>
          </a:stretch>
        </p:blipFill>
        <p:spPr>
          <a:xfrm>
            <a:off x="140075" y="6172200"/>
            <a:ext cx="1536325" cy="603556"/>
          </a:xfrm>
          <a:prstGeom prst="rect">
            <a:avLst/>
          </a:prstGeom>
        </p:spPr>
      </p:pic>
      <p:pic>
        <p:nvPicPr>
          <p:cNvPr id="6" name="Picture 5">
            <a:extLst>
              <a:ext uri="{FF2B5EF4-FFF2-40B4-BE49-F238E27FC236}">
                <a16:creationId xmlns:a16="http://schemas.microsoft.com/office/drawing/2014/main" id="{90BFF99D-CF8C-7561-9BD0-A4EA7B4E88E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rcRect l="19608" r="19608"/>
          <a:stretch>
            <a:fillRect/>
          </a:stretch>
        </p:blipFill>
        <p:spPr>
          <a:xfrm>
            <a:off x="8111002" y="1376954"/>
            <a:ext cx="4071613" cy="5023846"/>
          </a:xfrm>
          <a:prstGeom prst="rect">
            <a:avLst/>
          </a:prstGeom>
        </p:spPr>
      </p:pic>
    </p:spTree>
    <p:extLst>
      <p:ext uri="{BB962C8B-B14F-4D97-AF65-F5344CB8AC3E}">
        <p14:creationId xmlns:p14="http://schemas.microsoft.com/office/powerpoint/2010/main" val="40260711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6EB46-E039-B359-6E94-1B5ABD454CE1}"/>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105FFDF9-A70F-F915-269C-F25C07FB30A5}"/>
              </a:ext>
            </a:extLst>
          </p:cNvPr>
          <p:cNvSpPr txBox="1">
            <a:spLocks noGrp="1"/>
          </p:cNvSpPr>
          <p:nvPr>
            <p:ph type="title"/>
          </p:nvPr>
        </p:nvSpPr>
        <p:spPr>
          <a:xfrm>
            <a:off x="1524000" y="69850"/>
            <a:ext cx="9144000" cy="1301750"/>
          </a:xfrm>
          <a:prstGeom prst="rect">
            <a:avLst/>
          </a:prstGeom>
        </p:spPr>
        <p:txBody>
          <a:bodyPr>
            <a:noAutofit/>
          </a:bodyPr>
          <a:lstStyle>
            <a:lvl1pPr algn="l" rtl="0" eaLnBrk="0" fontAlgn="base" hangingPunct="0">
              <a:spcBef>
                <a:spcPct val="0"/>
              </a:spcBef>
              <a:spcAft>
                <a:spcPct val="0"/>
              </a:spcAft>
              <a:defRPr sz="2800" b="1">
                <a:solidFill>
                  <a:srgbClr val="DB864E"/>
                </a:solidFill>
                <a:latin typeface="+mj-lt"/>
                <a:ea typeface="ＭＳ Ｐゴシック" pitchFamily="48" charset="-128"/>
                <a:cs typeface="ＭＳ Ｐゴシック" charset="0"/>
              </a:defRPr>
            </a:lvl1pPr>
            <a:lvl2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2pPr>
            <a:lvl3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3pPr>
            <a:lvl4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4pPr>
            <a:lvl5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5pPr>
            <a:lvl6pPr marL="457200" algn="l" rtl="0" fontAlgn="base">
              <a:spcBef>
                <a:spcPct val="0"/>
              </a:spcBef>
              <a:spcAft>
                <a:spcPct val="0"/>
              </a:spcAft>
              <a:defRPr sz="2800" b="1">
                <a:solidFill>
                  <a:schemeClr val="tx2"/>
                </a:solidFill>
                <a:latin typeface="Trebuchet MS" pitchFamily="34" charset="0"/>
              </a:defRPr>
            </a:lvl6pPr>
            <a:lvl7pPr marL="914400" algn="l" rtl="0" fontAlgn="base">
              <a:spcBef>
                <a:spcPct val="0"/>
              </a:spcBef>
              <a:spcAft>
                <a:spcPct val="0"/>
              </a:spcAft>
              <a:defRPr sz="2800" b="1">
                <a:solidFill>
                  <a:schemeClr val="tx2"/>
                </a:solidFill>
                <a:latin typeface="Trebuchet MS" pitchFamily="34" charset="0"/>
              </a:defRPr>
            </a:lvl7pPr>
            <a:lvl8pPr marL="1371600" algn="l" rtl="0" fontAlgn="base">
              <a:spcBef>
                <a:spcPct val="0"/>
              </a:spcBef>
              <a:spcAft>
                <a:spcPct val="0"/>
              </a:spcAft>
              <a:defRPr sz="2800" b="1">
                <a:solidFill>
                  <a:schemeClr val="tx2"/>
                </a:solidFill>
                <a:latin typeface="Trebuchet MS" pitchFamily="34" charset="0"/>
              </a:defRPr>
            </a:lvl8pPr>
            <a:lvl9pPr marL="1828800" algn="l" rtl="0" fontAlgn="base">
              <a:spcBef>
                <a:spcPct val="0"/>
              </a:spcBef>
              <a:spcAft>
                <a:spcPct val="0"/>
              </a:spcAft>
              <a:defRPr sz="2800" b="1">
                <a:solidFill>
                  <a:schemeClr val="tx2"/>
                </a:solidFill>
                <a:latin typeface="Trebuchet MS" pitchFamily="34" charset="0"/>
              </a:defRPr>
            </a:lvl9pPr>
          </a:lstStyle>
          <a:p>
            <a:pPr algn="ctr"/>
            <a:r>
              <a:rPr lang="en-US" sz="3200" dirty="0">
                <a:solidFill>
                  <a:srgbClr val="4C837A"/>
                </a:solidFill>
              </a:rPr>
              <a:t>October 2025 Data Integrity Verification Exercise</a:t>
            </a:r>
            <a:br>
              <a:rPr lang="en-US" sz="3200" dirty="0">
                <a:solidFill>
                  <a:srgbClr val="4C837A"/>
                </a:solidFill>
              </a:rPr>
            </a:br>
            <a:r>
              <a:rPr lang="en-US" b="0" dirty="0">
                <a:solidFill>
                  <a:srgbClr val="4C837A"/>
                </a:solidFill>
              </a:rPr>
              <a:t>(Comparison to Fall 2024 Groundwater Level Measurements)</a:t>
            </a:r>
            <a:endParaRPr lang="en-US" b="0" dirty="0">
              <a:solidFill>
                <a:srgbClr val="4C837A"/>
              </a:solidFill>
              <a:latin typeface="+mn-lt"/>
              <a:ea typeface="+mj-ea"/>
              <a:cs typeface="+mj-cs"/>
            </a:endParaRPr>
          </a:p>
        </p:txBody>
      </p:sp>
      <p:sp>
        <p:nvSpPr>
          <p:cNvPr id="3" name="Title 1">
            <a:extLst>
              <a:ext uri="{FF2B5EF4-FFF2-40B4-BE49-F238E27FC236}">
                <a16:creationId xmlns:a16="http://schemas.microsoft.com/office/drawing/2014/main" id="{442EE8F1-6D7B-5F17-AC78-9CE6F71C5957}"/>
              </a:ext>
            </a:extLst>
          </p:cNvPr>
          <p:cNvSpPr txBox="1">
            <a:spLocks/>
          </p:cNvSpPr>
          <p:nvPr/>
        </p:nvSpPr>
        <p:spPr>
          <a:xfrm>
            <a:off x="1676400" y="1524000"/>
            <a:ext cx="8839200" cy="4876800"/>
          </a:xfrm>
          <a:prstGeom prst="rect">
            <a:avLst/>
          </a:prstGeom>
        </p:spPr>
        <p:txBody>
          <a:bodyPr/>
          <a:lstStyle>
            <a:lvl1pPr algn="l" rtl="0" eaLnBrk="0" fontAlgn="base" hangingPunct="0">
              <a:spcBef>
                <a:spcPct val="0"/>
              </a:spcBef>
              <a:spcAft>
                <a:spcPct val="0"/>
              </a:spcAft>
              <a:defRPr sz="2800" b="1">
                <a:solidFill>
                  <a:srgbClr val="DB864E"/>
                </a:solidFill>
                <a:latin typeface="+mj-lt"/>
                <a:ea typeface="ＭＳ Ｐゴシック" pitchFamily="48" charset="-128"/>
                <a:cs typeface="ＭＳ Ｐゴシック" charset="0"/>
              </a:defRPr>
            </a:lvl1pPr>
            <a:lvl2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2pPr>
            <a:lvl3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3pPr>
            <a:lvl4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4pPr>
            <a:lvl5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5pPr>
            <a:lvl6pPr marL="457200" algn="l" rtl="0" fontAlgn="base">
              <a:spcBef>
                <a:spcPct val="0"/>
              </a:spcBef>
              <a:spcAft>
                <a:spcPct val="0"/>
              </a:spcAft>
              <a:defRPr sz="2800" b="1">
                <a:solidFill>
                  <a:schemeClr val="tx2"/>
                </a:solidFill>
                <a:latin typeface="Trebuchet MS" pitchFamily="34" charset="0"/>
              </a:defRPr>
            </a:lvl6pPr>
            <a:lvl7pPr marL="914400" algn="l" rtl="0" fontAlgn="base">
              <a:spcBef>
                <a:spcPct val="0"/>
              </a:spcBef>
              <a:spcAft>
                <a:spcPct val="0"/>
              </a:spcAft>
              <a:defRPr sz="2800" b="1">
                <a:solidFill>
                  <a:schemeClr val="tx2"/>
                </a:solidFill>
                <a:latin typeface="Trebuchet MS" pitchFamily="34" charset="0"/>
              </a:defRPr>
            </a:lvl7pPr>
            <a:lvl8pPr marL="1371600" algn="l" rtl="0" fontAlgn="base">
              <a:spcBef>
                <a:spcPct val="0"/>
              </a:spcBef>
              <a:spcAft>
                <a:spcPct val="0"/>
              </a:spcAft>
              <a:defRPr sz="2800" b="1">
                <a:solidFill>
                  <a:schemeClr val="tx2"/>
                </a:solidFill>
                <a:latin typeface="Trebuchet MS" pitchFamily="34" charset="0"/>
              </a:defRPr>
            </a:lvl8pPr>
            <a:lvl9pPr marL="1828800" algn="l" rtl="0" fontAlgn="base">
              <a:spcBef>
                <a:spcPct val="0"/>
              </a:spcBef>
              <a:spcAft>
                <a:spcPct val="0"/>
              </a:spcAft>
              <a:defRPr sz="2800" b="1">
                <a:solidFill>
                  <a:schemeClr val="tx2"/>
                </a:solidFill>
                <a:latin typeface="Trebuchet MS" pitchFamily="34" charset="0"/>
              </a:defRPr>
            </a:lvl9pPr>
          </a:lstStyle>
          <a:p>
            <a:pPr marL="457200" indent="-457200">
              <a:spcBef>
                <a:spcPts val="1200"/>
              </a:spcBef>
              <a:buSzPct val="125000"/>
              <a:buFont typeface="Arial" panose="020B0604020202020204" pitchFamily="34" charset="0"/>
              <a:buChar char="•"/>
            </a:pPr>
            <a:r>
              <a:rPr lang="en-US" sz="2400" dirty="0">
                <a:solidFill>
                  <a:srgbClr val="4C837A"/>
                </a:solidFill>
                <a:latin typeface="+mn-lt"/>
                <a:ea typeface="+mj-ea"/>
                <a:cs typeface="+mj-cs"/>
              </a:rPr>
              <a:t>Staff and our consultant measured groundwater levels at 5 production wells in 2025, each paired with a nearby monitoring well.</a:t>
            </a:r>
          </a:p>
          <a:p>
            <a:pPr marL="457200" indent="-457200">
              <a:spcBef>
                <a:spcPts val="1200"/>
              </a:spcBef>
              <a:buSzPct val="125000"/>
              <a:buFont typeface="Arial" panose="020B0604020202020204" pitchFamily="34" charset="0"/>
              <a:buChar char="•"/>
            </a:pPr>
            <a:r>
              <a:rPr lang="en-US" sz="2400" dirty="0">
                <a:solidFill>
                  <a:srgbClr val="4C837A"/>
                </a:solidFill>
                <a:latin typeface="+mn-lt"/>
                <a:ea typeface="+mj-ea"/>
                <a:cs typeface="+mj-cs"/>
              </a:rPr>
              <a:t>This effort was expanded to 19 wells, collecting remeasurements for Fall 2025 when the October measurement was distinctly higher/lower (20-50 foot change) </a:t>
            </a:r>
          </a:p>
          <a:p>
            <a:pPr marL="457200" indent="-457200">
              <a:spcBef>
                <a:spcPts val="1200"/>
              </a:spcBef>
              <a:buSzPct val="125000"/>
              <a:buFont typeface="Arial" panose="020B0604020202020204" pitchFamily="34" charset="0"/>
              <a:buChar char="•"/>
            </a:pPr>
            <a:r>
              <a:rPr lang="en-US" sz="2400" dirty="0">
                <a:solidFill>
                  <a:srgbClr val="4C837A"/>
                </a:solidFill>
                <a:latin typeface="+mn-lt"/>
                <a:ea typeface="+mj-ea"/>
                <a:cs typeface="+mj-cs"/>
              </a:rPr>
              <a:t>The remeasurement period was about two months later in December 2025 when a majority of agricultural pumping had ceased. The data was used in the report as the range of data collected fell within historic “normal” ranges.</a:t>
            </a:r>
          </a:p>
        </p:txBody>
      </p:sp>
    </p:spTree>
    <p:extLst>
      <p:ext uri="{BB962C8B-B14F-4D97-AF65-F5344CB8AC3E}">
        <p14:creationId xmlns:p14="http://schemas.microsoft.com/office/powerpoint/2010/main" val="2469196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F71B5-1B4C-720B-97E7-301F4CD29E7A}"/>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EEDF27BF-5D08-3097-8750-39895EA2BC63}"/>
              </a:ext>
            </a:extLst>
          </p:cNvPr>
          <p:cNvSpPr txBox="1">
            <a:spLocks noGrp="1"/>
          </p:cNvSpPr>
          <p:nvPr>
            <p:ph type="title"/>
          </p:nvPr>
        </p:nvSpPr>
        <p:spPr>
          <a:xfrm>
            <a:off x="1524000" y="0"/>
            <a:ext cx="9144000" cy="1301750"/>
          </a:xfrm>
          <a:prstGeom prst="rect">
            <a:avLst/>
          </a:prstGeom>
        </p:spPr>
        <p:txBody>
          <a:bodyPr>
            <a:noAutofit/>
          </a:bodyPr>
          <a:lstStyle>
            <a:lvl1pPr algn="l" rtl="0" eaLnBrk="0" fontAlgn="base" hangingPunct="0">
              <a:spcBef>
                <a:spcPct val="0"/>
              </a:spcBef>
              <a:spcAft>
                <a:spcPct val="0"/>
              </a:spcAft>
              <a:defRPr sz="2800" b="1">
                <a:solidFill>
                  <a:srgbClr val="DB864E"/>
                </a:solidFill>
                <a:latin typeface="+mj-lt"/>
                <a:ea typeface="ＭＳ Ｐゴシック" pitchFamily="48" charset="-128"/>
                <a:cs typeface="ＭＳ Ｐゴシック" charset="0"/>
              </a:defRPr>
            </a:lvl1pPr>
            <a:lvl2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2pPr>
            <a:lvl3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3pPr>
            <a:lvl4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4pPr>
            <a:lvl5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5pPr>
            <a:lvl6pPr marL="457200" algn="l" rtl="0" fontAlgn="base">
              <a:spcBef>
                <a:spcPct val="0"/>
              </a:spcBef>
              <a:spcAft>
                <a:spcPct val="0"/>
              </a:spcAft>
              <a:defRPr sz="2800" b="1">
                <a:solidFill>
                  <a:schemeClr val="tx2"/>
                </a:solidFill>
                <a:latin typeface="Trebuchet MS" pitchFamily="34" charset="0"/>
              </a:defRPr>
            </a:lvl6pPr>
            <a:lvl7pPr marL="914400" algn="l" rtl="0" fontAlgn="base">
              <a:spcBef>
                <a:spcPct val="0"/>
              </a:spcBef>
              <a:spcAft>
                <a:spcPct val="0"/>
              </a:spcAft>
              <a:defRPr sz="2800" b="1">
                <a:solidFill>
                  <a:schemeClr val="tx2"/>
                </a:solidFill>
                <a:latin typeface="Trebuchet MS" pitchFamily="34" charset="0"/>
              </a:defRPr>
            </a:lvl7pPr>
            <a:lvl8pPr marL="1371600" algn="l" rtl="0" fontAlgn="base">
              <a:spcBef>
                <a:spcPct val="0"/>
              </a:spcBef>
              <a:spcAft>
                <a:spcPct val="0"/>
              </a:spcAft>
              <a:defRPr sz="2800" b="1">
                <a:solidFill>
                  <a:schemeClr val="tx2"/>
                </a:solidFill>
                <a:latin typeface="Trebuchet MS" pitchFamily="34" charset="0"/>
              </a:defRPr>
            </a:lvl8pPr>
            <a:lvl9pPr marL="1828800" algn="l" rtl="0" fontAlgn="base">
              <a:spcBef>
                <a:spcPct val="0"/>
              </a:spcBef>
              <a:spcAft>
                <a:spcPct val="0"/>
              </a:spcAft>
              <a:defRPr sz="2800" b="1">
                <a:solidFill>
                  <a:schemeClr val="tx2"/>
                </a:solidFill>
                <a:latin typeface="Trebuchet MS" pitchFamily="34" charset="0"/>
              </a:defRPr>
            </a:lvl9pPr>
          </a:lstStyle>
          <a:p>
            <a:pPr algn="ctr"/>
            <a:r>
              <a:rPr lang="en-US" sz="3200" dirty="0">
                <a:solidFill>
                  <a:srgbClr val="4C837A"/>
                </a:solidFill>
              </a:rPr>
              <a:t>October 2025 Data Integrity Verification Exercise</a:t>
            </a:r>
            <a:br>
              <a:rPr lang="en-US" sz="3200" dirty="0">
                <a:solidFill>
                  <a:srgbClr val="4C837A"/>
                </a:solidFill>
              </a:rPr>
            </a:br>
            <a:r>
              <a:rPr lang="en-US" b="0" dirty="0">
                <a:solidFill>
                  <a:srgbClr val="4C837A"/>
                </a:solidFill>
              </a:rPr>
              <a:t>(Comparison to Fall 2024 Groundwater Level Measurements)</a:t>
            </a:r>
            <a:endParaRPr lang="en-US" b="0" dirty="0">
              <a:solidFill>
                <a:srgbClr val="4C837A"/>
              </a:solidFill>
              <a:latin typeface="+mn-lt"/>
              <a:ea typeface="+mj-ea"/>
              <a:cs typeface="+mj-cs"/>
            </a:endParaRPr>
          </a:p>
        </p:txBody>
      </p:sp>
      <p:pic>
        <p:nvPicPr>
          <p:cNvPr id="3" name="Picture 2">
            <a:extLst>
              <a:ext uri="{FF2B5EF4-FFF2-40B4-BE49-F238E27FC236}">
                <a16:creationId xmlns:a16="http://schemas.microsoft.com/office/drawing/2014/main" id="{3F5BE8D7-961B-0263-87F3-952B1CA6FF34}"/>
              </a:ext>
            </a:extLst>
          </p:cNvPr>
          <p:cNvPicPr>
            <a:picLocks noChangeAspect="1"/>
          </p:cNvPicPr>
          <p:nvPr/>
        </p:nvPicPr>
        <p:blipFill>
          <a:blip r:embed="rId3"/>
          <a:stretch>
            <a:fillRect/>
          </a:stretch>
        </p:blipFill>
        <p:spPr>
          <a:xfrm>
            <a:off x="3581400" y="1201138"/>
            <a:ext cx="5867400" cy="5673969"/>
          </a:xfrm>
          <a:prstGeom prst="rect">
            <a:avLst/>
          </a:prstGeom>
        </p:spPr>
      </p:pic>
      <p:pic>
        <p:nvPicPr>
          <p:cNvPr id="4" name="Picture 3">
            <a:extLst>
              <a:ext uri="{FF2B5EF4-FFF2-40B4-BE49-F238E27FC236}">
                <a16:creationId xmlns:a16="http://schemas.microsoft.com/office/drawing/2014/main" id="{8ADF7E23-059D-7799-F8A4-69DEEAE291F1}"/>
              </a:ext>
            </a:extLst>
          </p:cNvPr>
          <p:cNvPicPr>
            <a:picLocks noChangeAspect="1"/>
          </p:cNvPicPr>
          <p:nvPr/>
        </p:nvPicPr>
        <p:blipFill>
          <a:blip r:embed="rId4"/>
          <a:stretch>
            <a:fillRect/>
          </a:stretch>
        </p:blipFill>
        <p:spPr>
          <a:xfrm>
            <a:off x="1524000" y="4191001"/>
            <a:ext cx="1952898" cy="1476581"/>
          </a:xfrm>
          <a:prstGeom prst="rect">
            <a:avLst/>
          </a:prstGeom>
        </p:spPr>
      </p:pic>
    </p:spTree>
    <p:extLst>
      <p:ext uri="{BB962C8B-B14F-4D97-AF65-F5344CB8AC3E}">
        <p14:creationId xmlns:p14="http://schemas.microsoft.com/office/powerpoint/2010/main" val="3663610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EA817-5557-F8DF-066E-3073318CA4C7}"/>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5E1B362-773B-5858-CB5C-56341C1BEBC0}"/>
              </a:ext>
            </a:extLst>
          </p:cNvPr>
          <p:cNvGraphicFramePr>
            <a:graphicFrameLocks noGrp="1"/>
          </p:cNvGraphicFramePr>
          <p:nvPr/>
        </p:nvGraphicFramePr>
        <p:xfrm>
          <a:off x="5963254" y="1524000"/>
          <a:ext cx="3180746" cy="4525964"/>
        </p:xfrm>
        <a:graphic>
          <a:graphicData uri="http://schemas.openxmlformats.org/drawingml/2006/table">
            <a:tbl>
              <a:tblPr/>
              <a:tblGrid>
                <a:gridCol w="880048">
                  <a:extLst>
                    <a:ext uri="{9D8B030D-6E8A-4147-A177-3AD203B41FA5}">
                      <a16:colId xmlns:a16="http://schemas.microsoft.com/office/drawing/2014/main" val="2493624762"/>
                    </a:ext>
                  </a:extLst>
                </a:gridCol>
                <a:gridCol w="704039">
                  <a:extLst>
                    <a:ext uri="{9D8B030D-6E8A-4147-A177-3AD203B41FA5}">
                      <a16:colId xmlns:a16="http://schemas.microsoft.com/office/drawing/2014/main" val="894480330"/>
                    </a:ext>
                  </a:extLst>
                </a:gridCol>
                <a:gridCol w="704039">
                  <a:extLst>
                    <a:ext uri="{9D8B030D-6E8A-4147-A177-3AD203B41FA5}">
                      <a16:colId xmlns:a16="http://schemas.microsoft.com/office/drawing/2014/main" val="3651688673"/>
                    </a:ext>
                  </a:extLst>
                </a:gridCol>
                <a:gridCol w="892620">
                  <a:extLst>
                    <a:ext uri="{9D8B030D-6E8A-4147-A177-3AD203B41FA5}">
                      <a16:colId xmlns:a16="http://schemas.microsoft.com/office/drawing/2014/main" val="1595664857"/>
                    </a:ext>
                  </a:extLst>
                </a:gridCol>
              </a:tblGrid>
              <a:tr h="1191837">
                <a:tc>
                  <a:txBody>
                    <a:bodyPr/>
                    <a:lstStyle/>
                    <a:p>
                      <a:pPr algn="ctr" fontAlgn="ctr">
                        <a:buNone/>
                      </a:pPr>
                      <a:r>
                        <a:rPr lang="en-US" sz="1800" b="1" i="0" u="none" strike="noStrike">
                          <a:solidFill>
                            <a:srgbClr val="000000"/>
                          </a:solidFill>
                          <a:effectLst/>
                          <a:latin typeface="Aptos" panose="020B0004020202020204" pitchFamily="34" charset="0"/>
                        </a:rPr>
                        <a:t>Well #</a:t>
                      </a:r>
                    </a:p>
                  </a:txBody>
                  <a:tcPr marL="7543" marR="7543" marT="7543"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1800" b="1" i="0" u="none" strike="noStrike" dirty="0">
                          <a:solidFill>
                            <a:srgbClr val="000000"/>
                          </a:solidFill>
                          <a:effectLst/>
                          <a:latin typeface="Aptos" panose="020B0004020202020204" pitchFamily="34" charset="0"/>
                        </a:rPr>
                        <a:t>WSE Fall 2024</a:t>
                      </a:r>
                      <a:br>
                        <a:rPr lang="en-US" sz="1800" b="1" i="0" u="none" strike="noStrike" dirty="0">
                          <a:solidFill>
                            <a:srgbClr val="000000"/>
                          </a:solidFill>
                          <a:effectLst/>
                          <a:latin typeface="Aptos" panose="020B0004020202020204" pitchFamily="34" charset="0"/>
                        </a:rPr>
                      </a:br>
                      <a:r>
                        <a:rPr lang="en-US" sz="1800" b="1" i="0" u="none" strike="noStrike" dirty="0">
                          <a:solidFill>
                            <a:srgbClr val="000000"/>
                          </a:solidFill>
                          <a:effectLst/>
                          <a:latin typeface="Aptos" panose="020B0004020202020204" pitchFamily="34" charset="0"/>
                        </a:rPr>
                        <a:t>(feet)</a:t>
                      </a:r>
                    </a:p>
                  </a:txBody>
                  <a:tcPr marL="7543" marR="7543" marT="75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1800" b="1" i="0" u="none" strike="noStrike">
                          <a:solidFill>
                            <a:srgbClr val="000000"/>
                          </a:solidFill>
                          <a:effectLst/>
                          <a:latin typeface="Aptos" panose="020B0004020202020204" pitchFamily="34" charset="0"/>
                        </a:rPr>
                        <a:t>WSE Fall 2025</a:t>
                      </a:r>
                      <a:br>
                        <a:rPr lang="en-US" sz="1800" b="1" i="0" u="none" strike="noStrike">
                          <a:solidFill>
                            <a:srgbClr val="000000"/>
                          </a:solidFill>
                          <a:effectLst/>
                          <a:latin typeface="Aptos" panose="020B0004020202020204" pitchFamily="34" charset="0"/>
                        </a:rPr>
                      </a:br>
                      <a:r>
                        <a:rPr lang="en-US" sz="1800" b="1" i="0" u="none" strike="noStrike">
                          <a:solidFill>
                            <a:srgbClr val="000000"/>
                          </a:solidFill>
                          <a:effectLst/>
                          <a:latin typeface="Aptos" panose="020B0004020202020204" pitchFamily="34" charset="0"/>
                        </a:rPr>
                        <a:t>(feet)</a:t>
                      </a:r>
                    </a:p>
                  </a:txBody>
                  <a:tcPr marL="7543" marR="7543" marT="75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1800" b="1" i="0" u="none" strike="noStrike">
                          <a:solidFill>
                            <a:srgbClr val="000000"/>
                          </a:solidFill>
                          <a:effectLst/>
                          <a:latin typeface="Aptos" panose="020B0004020202020204" pitchFamily="34" charset="0"/>
                        </a:rPr>
                        <a:t>Change 24-25</a:t>
                      </a:r>
                      <a:br>
                        <a:rPr lang="en-US" sz="1800" b="1" i="0" u="none" strike="noStrike">
                          <a:solidFill>
                            <a:srgbClr val="000000"/>
                          </a:solidFill>
                          <a:effectLst/>
                          <a:latin typeface="Aptos" panose="020B0004020202020204" pitchFamily="34" charset="0"/>
                        </a:rPr>
                      </a:br>
                      <a:r>
                        <a:rPr lang="en-US" sz="1800" b="1" i="0" u="none" strike="noStrike">
                          <a:solidFill>
                            <a:srgbClr val="000000"/>
                          </a:solidFill>
                          <a:effectLst/>
                          <a:latin typeface="Aptos" panose="020B0004020202020204" pitchFamily="34" charset="0"/>
                        </a:rPr>
                        <a:t>(feet)</a:t>
                      </a:r>
                    </a:p>
                  </a:txBody>
                  <a:tcPr marL="7543" marR="7543" marT="7543"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43626953"/>
                  </a:ext>
                </a:extLst>
              </a:tr>
              <a:tr h="309274">
                <a:tc>
                  <a:txBody>
                    <a:bodyPr/>
                    <a:lstStyle/>
                    <a:p>
                      <a:pPr algn="ctr" fontAlgn="b">
                        <a:buNone/>
                      </a:pPr>
                      <a:r>
                        <a:rPr lang="en-US" sz="1800" b="0" i="0" u="none" strike="noStrike" dirty="0">
                          <a:solidFill>
                            <a:srgbClr val="000000"/>
                          </a:solidFill>
                          <a:effectLst/>
                          <a:latin typeface="Aptos" panose="020B0004020202020204" pitchFamily="34" charset="0"/>
                        </a:rPr>
                        <a:t>1</a:t>
                      </a:r>
                    </a:p>
                  </a:txBody>
                  <a:tcPr marL="7543" marR="7543" marT="7543"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buNone/>
                      </a:pPr>
                      <a:r>
                        <a:rPr lang="en-US" sz="1800" b="0" i="0" u="none" strike="noStrike" dirty="0">
                          <a:solidFill>
                            <a:srgbClr val="000000"/>
                          </a:solidFill>
                          <a:effectLst/>
                          <a:latin typeface="Aptos" panose="020B0004020202020204" pitchFamily="34" charset="0"/>
                        </a:rPr>
                        <a:t>-116.0</a:t>
                      </a:r>
                    </a:p>
                  </a:txBody>
                  <a:tcPr marL="7543" marR="7543" marT="75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buNone/>
                      </a:pPr>
                      <a:r>
                        <a:rPr lang="en-US" sz="1800" b="0" i="0" u="none" strike="noStrike">
                          <a:solidFill>
                            <a:srgbClr val="000000"/>
                          </a:solidFill>
                          <a:effectLst/>
                          <a:latin typeface="Aptos" panose="020B0004020202020204" pitchFamily="34" charset="0"/>
                        </a:rPr>
                        <a:t>-116.5</a:t>
                      </a:r>
                    </a:p>
                  </a:txBody>
                  <a:tcPr marL="7543" marR="7543" marT="75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buNone/>
                      </a:pPr>
                      <a:r>
                        <a:rPr lang="en-US" sz="1800" b="0" i="0" u="none" strike="noStrike">
                          <a:solidFill>
                            <a:srgbClr val="FF0000"/>
                          </a:solidFill>
                          <a:effectLst/>
                          <a:latin typeface="Aptos" panose="020B0004020202020204" pitchFamily="34" charset="0"/>
                        </a:rPr>
                        <a:t>-0.5</a:t>
                      </a:r>
                    </a:p>
                  </a:txBody>
                  <a:tcPr marL="7543" marR="7543" marT="7543"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40023056"/>
                  </a:ext>
                </a:extLst>
              </a:tr>
              <a:tr h="301731">
                <a:tc>
                  <a:txBody>
                    <a:bodyPr/>
                    <a:lstStyle/>
                    <a:p>
                      <a:pPr algn="ctr" fontAlgn="b">
                        <a:buNone/>
                      </a:pPr>
                      <a:r>
                        <a:rPr lang="en-US" sz="1800" b="0" i="0" u="none" strike="noStrike">
                          <a:solidFill>
                            <a:srgbClr val="000000"/>
                          </a:solidFill>
                          <a:effectLst/>
                          <a:latin typeface="Aptos" panose="020B0004020202020204" pitchFamily="34" charset="0"/>
                        </a:rPr>
                        <a:t>2</a:t>
                      </a:r>
                    </a:p>
                  </a:txBody>
                  <a:tcPr marL="7543" marR="7543" marT="7543"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buNone/>
                      </a:pPr>
                      <a:r>
                        <a:rPr lang="en-US" sz="1800" b="0" i="0" u="none" strike="noStrike">
                          <a:solidFill>
                            <a:srgbClr val="000000"/>
                          </a:solidFill>
                          <a:effectLst/>
                          <a:latin typeface="Aptos" panose="020B0004020202020204" pitchFamily="34" charset="0"/>
                        </a:rPr>
                        <a:t>-75.0</a:t>
                      </a:r>
                    </a:p>
                  </a:txBody>
                  <a:tcPr marL="7543" marR="7543" marT="75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buNone/>
                      </a:pPr>
                      <a:r>
                        <a:rPr lang="en-US" sz="1800" b="0" i="0" u="none" strike="noStrike">
                          <a:solidFill>
                            <a:srgbClr val="000000"/>
                          </a:solidFill>
                          <a:effectLst/>
                          <a:latin typeface="Aptos" panose="020B0004020202020204" pitchFamily="34" charset="0"/>
                        </a:rPr>
                        <a:t>-66.7</a:t>
                      </a:r>
                    </a:p>
                  </a:txBody>
                  <a:tcPr marL="7543" marR="7543" marT="75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buNone/>
                      </a:pPr>
                      <a:r>
                        <a:rPr lang="en-US" sz="1800" b="0" i="0" u="none" strike="noStrike" dirty="0">
                          <a:solidFill>
                            <a:srgbClr val="00B050"/>
                          </a:solidFill>
                          <a:effectLst/>
                          <a:latin typeface="Aptos" panose="020B0004020202020204" pitchFamily="34" charset="0"/>
                        </a:rPr>
                        <a:t>+8.3</a:t>
                      </a:r>
                    </a:p>
                  </a:txBody>
                  <a:tcPr marL="7543" marR="7543" marT="7543"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99560032"/>
                  </a:ext>
                </a:extLst>
              </a:tr>
              <a:tr h="301731">
                <a:tc>
                  <a:txBody>
                    <a:bodyPr/>
                    <a:lstStyle/>
                    <a:p>
                      <a:pPr algn="ctr" fontAlgn="b">
                        <a:buNone/>
                      </a:pPr>
                      <a:r>
                        <a:rPr lang="en-US" sz="1800" b="0" i="0" u="none" strike="noStrike">
                          <a:solidFill>
                            <a:srgbClr val="000000"/>
                          </a:solidFill>
                          <a:effectLst/>
                          <a:latin typeface="Aptos" panose="020B0004020202020204" pitchFamily="34" charset="0"/>
                        </a:rPr>
                        <a:t>3</a:t>
                      </a:r>
                    </a:p>
                  </a:txBody>
                  <a:tcPr marL="7543" marR="7543" marT="7543"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buNone/>
                      </a:pPr>
                      <a:r>
                        <a:rPr lang="en-US" sz="1800" b="0" i="0" u="none" strike="noStrike">
                          <a:solidFill>
                            <a:srgbClr val="000000"/>
                          </a:solidFill>
                          <a:effectLst/>
                          <a:latin typeface="Aptos" panose="020B0004020202020204" pitchFamily="34" charset="0"/>
                        </a:rPr>
                        <a:t>-103.0</a:t>
                      </a:r>
                    </a:p>
                  </a:txBody>
                  <a:tcPr marL="7543" marR="7543" marT="75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buNone/>
                      </a:pPr>
                      <a:r>
                        <a:rPr lang="en-US" sz="1800" b="0" i="0" u="none" strike="noStrike">
                          <a:solidFill>
                            <a:srgbClr val="000000"/>
                          </a:solidFill>
                          <a:effectLst/>
                          <a:latin typeface="Aptos" panose="020B0004020202020204" pitchFamily="34" charset="0"/>
                        </a:rPr>
                        <a:t>-102.5</a:t>
                      </a:r>
                    </a:p>
                  </a:txBody>
                  <a:tcPr marL="7543" marR="7543" marT="75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buNone/>
                      </a:pPr>
                      <a:r>
                        <a:rPr lang="en-US" sz="1800" b="0" i="0" u="none" strike="noStrike">
                          <a:solidFill>
                            <a:srgbClr val="00B050"/>
                          </a:solidFill>
                          <a:effectLst/>
                          <a:latin typeface="Aptos" panose="020B0004020202020204" pitchFamily="34" charset="0"/>
                        </a:rPr>
                        <a:t>+0.5</a:t>
                      </a:r>
                    </a:p>
                  </a:txBody>
                  <a:tcPr marL="7543" marR="7543" marT="7543"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11626353"/>
                  </a:ext>
                </a:extLst>
              </a:tr>
              <a:tr h="301731">
                <a:tc>
                  <a:txBody>
                    <a:bodyPr/>
                    <a:lstStyle/>
                    <a:p>
                      <a:pPr algn="ctr" fontAlgn="b">
                        <a:buNone/>
                      </a:pPr>
                      <a:r>
                        <a:rPr lang="en-US" sz="1800" b="0" i="0" u="none" strike="noStrike">
                          <a:solidFill>
                            <a:srgbClr val="000000"/>
                          </a:solidFill>
                          <a:effectLst/>
                          <a:latin typeface="Aptos" panose="020B0004020202020204" pitchFamily="34" charset="0"/>
                        </a:rPr>
                        <a:t>4</a:t>
                      </a:r>
                    </a:p>
                  </a:txBody>
                  <a:tcPr marL="7543" marR="7543" marT="7543"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buNone/>
                      </a:pPr>
                      <a:r>
                        <a:rPr lang="en-US" sz="1800" b="0" i="0" u="none" strike="noStrike">
                          <a:solidFill>
                            <a:srgbClr val="000000"/>
                          </a:solidFill>
                          <a:effectLst/>
                          <a:latin typeface="Aptos" panose="020B0004020202020204" pitchFamily="34" charset="0"/>
                        </a:rPr>
                        <a:t>-33.5</a:t>
                      </a:r>
                    </a:p>
                  </a:txBody>
                  <a:tcPr marL="7543" marR="7543" marT="75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buNone/>
                      </a:pPr>
                      <a:r>
                        <a:rPr lang="en-US" sz="1800" b="0" i="0" u="none" strike="noStrike">
                          <a:solidFill>
                            <a:srgbClr val="000000"/>
                          </a:solidFill>
                          <a:effectLst/>
                          <a:latin typeface="Aptos" panose="020B0004020202020204" pitchFamily="34" charset="0"/>
                        </a:rPr>
                        <a:t>-36.0</a:t>
                      </a:r>
                    </a:p>
                  </a:txBody>
                  <a:tcPr marL="7543" marR="7543" marT="75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buNone/>
                      </a:pPr>
                      <a:r>
                        <a:rPr lang="en-US" sz="1800" b="0" i="0" u="none" strike="noStrike">
                          <a:solidFill>
                            <a:srgbClr val="FF0000"/>
                          </a:solidFill>
                          <a:effectLst/>
                          <a:latin typeface="Aptos" panose="020B0004020202020204" pitchFamily="34" charset="0"/>
                        </a:rPr>
                        <a:t>-2.5</a:t>
                      </a:r>
                    </a:p>
                  </a:txBody>
                  <a:tcPr marL="7543" marR="7543" marT="7543"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15719049"/>
                  </a:ext>
                </a:extLst>
              </a:tr>
              <a:tr h="301731">
                <a:tc>
                  <a:txBody>
                    <a:bodyPr/>
                    <a:lstStyle/>
                    <a:p>
                      <a:pPr algn="ctr" fontAlgn="b">
                        <a:buNone/>
                      </a:pPr>
                      <a:r>
                        <a:rPr lang="en-US" sz="1800" b="0" i="0" u="none" strike="noStrike">
                          <a:solidFill>
                            <a:srgbClr val="000000"/>
                          </a:solidFill>
                          <a:effectLst/>
                          <a:latin typeface="Aptos" panose="020B0004020202020204" pitchFamily="34" charset="0"/>
                        </a:rPr>
                        <a:t>5</a:t>
                      </a:r>
                    </a:p>
                  </a:txBody>
                  <a:tcPr marL="7543" marR="7543" marT="7543"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buNone/>
                      </a:pPr>
                      <a:r>
                        <a:rPr lang="en-US" sz="1800" b="0" i="0" u="none" strike="noStrike">
                          <a:solidFill>
                            <a:srgbClr val="000000"/>
                          </a:solidFill>
                          <a:effectLst/>
                          <a:latin typeface="Aptos" panose="020B0004020202020204" pitchFamily="34" charset="0"/>
                        </a:rPr>
                        <a:t>-31.7</a:t>
                      </a:r>
                    </a:p>
                  </a:txBody>
                  <a:tcPr marL="7543" marR="7543" marT="75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buNone/>
                      </a:pPr>
                      <a:r>
                        <a:rPr lang="en-US" sz="1800" b="0" i="0" u="none" strike="noStrike">
                          <a:solidFill>
                            <a:srgbClr val="000000"/>
                          </a:solidFill>
                          <a:effectLst/>
                          <a:latin typeface="Aptos" panose="020B0004020202020204" pitchFamily="34" charset="0"/>
                        </a:rPr>
                        <a:t>-21.7</a:t>
                      </a:r>
                    </a:p>
                  </a:txBody>
                  <a:tcPr marL="7543" marR="7543" marT="75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buNone/>
                      </a:pPr>
                      <a:r>
                        <a:rPr lang="en-US" sz="1800" b="0" i="0" u="none" strike="noStrike">
                          <a:solidFill>
                            <a:srgbClr val="00B050"/>
                          </a:solidFill>
                          <a:effectLst/>
                          <a:latin typeface="Aptos" panose="020B0004020202020204" pitchFamily="34" charset="0"/>
                        </a:rPr>
                        <a:t>+10.0</a:t>
                      </a:r>
                    </a:p>
                  </a:txBody>
                  <a:tcPr marL="7543" marR="7543" marT="7543"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30255964"/>
                  </a:ext>
                </a:extLst>
              </a:tr>
              <a:tr h="301731">
                <a:tc>
                  <a:txBody>
                    <a:bodyPr/>
                    <a:lstStyle/>
                    <a:p>
                      <a:pPr algn="ctr" fontAlgn="b">
                        <a:buNone/>
                      </a:pPr>
                      <a:r>
                        <a:rPr lang="en-US" sz="1800" b="0" i="0" u="none" strike="noStrike">
                          <a:solidFill>
                            <a:srgbClr val="000000"/>
                          </a:solidFill>
                          <a:effectLst/>
                          <a:latin typeface="Aptos" panose="020B0004020202020204" pitchFamily="34" charset="0"/>
                        </a:rPr>
                        <a:t>6</a:t>
                      </a:r>
                    </a:p>
                  </a:txBody>
                  <a:tcPr marL="7543" marR="7543" marT="7543"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buNone/>
                      </a:pPr>
                      <a:r>
                        <a:rPr lang="en-US" sz="1800" b="0" i="0" u="none" strike="noStrike">
                          <a:solidFill>
                            <a:srgbClr val="000000"/>
                          </a:solidFill>
                          <a:effectLst/>
                          <a:latin typeface="Aptos" panose="020B0004020202020204" pitchFamily="34" charset="0"/>
                        </a:rPr>
                        <a:t>-48.0</a:t>
                      </a:r>
                    </a:p>
                  </a:txBody>
                  <a:tcPr marL="7543" marR="7543" marT="75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buNone/>
                      </a:pPr>
                      <a:r>
                        <a:rPr lang="en-US" sz="1800" b="0" i="0" u="none" strike="noStrike">
                          <a:solidFill>
                            <a:srgbClr val="000000"/>
                          </a:solidFill>
                          <a:effectLst/>
                          <a:latin typeface="Aptos" panose="020B0004020202020204" pitchFamily="34" charset="0"/>
                        </a:rPr>
                        <a:t>-38.0</a:t>
                      </a:r>
                    </a:p>
                  </a:txBody>
                  <a:tcPr marL="7543" marR="7543" marT="75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buNone/>
                      </a:pPr>
                      <a:r>
                        <a:rPr lang="en-US" sz="1800" b="0" i="0" u="none" strike="noStrike">
                          <a:solidFill>
                            <a:srgbClr val="00B050"/>
                          </a:solidFill>
                          <a:effectLst/>
                          <a:latin typeface="Aptos" panose="020B0004020202020204" pitchFamily="34" charset="0"/>
                        </a:rPr>
                        <a:t>+10.0</a:t>
                      </a:r>
                    </a:p>
                  </a:txBody>
                  <a:tcPr marL="7543" marR="7543" marT="7543"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28744059"/>
                  </a:ext>
                </a:extLst>
              </a:tr>
              <a:tr h="301731">
                <a:tc>
                  <a:txBody>
                    <a:bodyPr/>
                    <a:lstStyle/>
                    <a:p>
                      <a:pPr algn="ctr" fontAlgn="b">
                        <a:buNone/>
                      </a:pPr>
                      <a:r>
                        <a:rPr lang="en-US" sz="1800" b="0" i="0" u="none" strike="noStrike">
                          <a:solidFill>
                            <a:srgbClr val="000000"/>
                          </a:solidFill>
                          <a:effectLst/>
                          <a:latin typeface="Aptos" panose="020B0004020202020204" pitchFamily="34" charset="0"/>
                        </a:rPr>
                        <a:t>7</a:t>
                      </a:r>
                    </a:p>
                  </a:txBody>
                  <a:tcPr marL="7543" marR="7543" marT="7543"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buNone/>
                      </a:pPr>
                      <a:r>
                        <a:rPr lang="en-US" sz="1800" b="0" i="0" u="none" strike="noStrike">
                          <a:solidFill>
                            <a:srgbClr val="000000"/>
                          </a:solidFill>
                          <a:effectLst/>
                          <a:latin typeface="Aptos" panose="020B0004020202020204" pitchFamily="34" charset="0"/>
                        </a:rPr>
                        <a:t>-42.0</a:t>
                      </a:r>
                    </a:p>
                  </a:txBody>
                  <a:tcPr marL="7543" marR="7543" marT="75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buNone/>
                      </a:pPr>
                      <a:r>
                        <a:rPr lang="en-US" sz="1800" b="0" i="0" u="none" strike="noStrike">
                          <a:solidFill>
                            <a:srgbClr val="000000"/>
                          </a:solidFill>
                          <a:effectLst/>
                          <a:latin typeface="Aptos" panose="020B0004020202020204" pitchFamily="34" charset="0"/>
                        </a:rPr>
                        <a:t>-44.2</a:t>
                      </a:r>
                    </a:p>
                  </a:txBody>
                  <a:tcPr marL="7543" marR="7543" marT="75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buNone/>
                      </a:pPr>
                      <a:r>
                        <a:rPr lang="en-US" sz="1800" b="0" i="0" u="none" strike="noStrike">
                          <a:solidFill>
                            <a:srgbClr val="FF0000"/>
                          </a:solidFill>
                          <a:effectLst/>
                          <a:latin typeface="Aptos" panose="020B0004020202020204" pitchFamily="34" charset="0"/>
                        </a:rPr>
                        <a:t>-2.2</a:t>
                      </a:r>
                    </a:p>
                  </a:txBody>
                  <a:tcPr marL="7543" marR="7543" marT="7543"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77273549"/>
                  </a:ext>
                </a:extLst>
              </a:tr>
              <a:tr h="301731">
                <a:tc>
                  <a:txBody>
                    <a:bodyPr/>
                    <a:lstStyle/>
                    <a:p>
                      <a:pPr algn="ctr" fontAlgn="b">
                        <a:buNone/>
                      </a:pPr>
                      <a:r>
                        <a:rPr lang="en-US" sz="1800" b="0" i="0" u="none" strike="noStrike">
                          <a:solidFill>
                            <a:srgbClr val="000000"/>
                          </a:solidFill>
                          <a:effectLst/>
                          <a:latin typeface="Aptos" panose="020B0004020202020204" pitchFamily="34" charset="0"/>
                        </a:rPr>
                        <a:t>8</a:t>
                      </a:r>
                    </a:p>
                  </a:txBody>
                  <a:tcPr marL="7543" marR="7543" marT="7543"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buNone/>
                      </a:pPr>
                      <a:r>
                        <a:rPr lang="en-US" sz="1800" b="0" i="0" u="none" strike="noStrike">
                          <a:solidFill>
                            <a:srgbClr val="000000"/>
                          </a:solidFill>
                          <a:effectLst/>
                          <a:latin typeface="Aptos" panose="020B0004020202020204" pitchFamily="34" charset="0"/>
                        </a:rPr>
                        <a:t>-37.0</a:t>
                      </a:r>
                    </a:p>
                  </a:txBody>
                  <a:tcPr marL="7543" marR="7543" marT="75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buNone/>
                      </a:pPr>
                      <a:r>
                        <a:rPr lang="en-US" sz="1800" b="0" i="0" u="none" strike="noStrike">
                          <a:solidFill>
                            <a:srgbClr val="000000"/>
                          </a:solidFill>
                          <a:effectLst/>
                          <a:latin typeface="Aptos" panose="020B0004020202020204" pitchFamily="34" charset="0"/>
                        </a:rPr>
                        <a:t>-35.4</a:t>
                      </a:r>
                    </a:p>
                  </a:txBody>
                  <a:tcPr marL="7543" marR="7543" marT="75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buNone/>
                      </a:pPr>
                      <a:r>
                        <a:rPr lang="en-US" sz="1800" b="0" i="0" u="none" strike="noStrike">
                          <a:solidFill>
                            <a:srgbClr val="00B050"/>
                          </a:solidFill>
                          <a:effectLst/>
                          <a:latin typeface="Aptos" panose="020B0004020202020204" pitchFamily="34" charset="0"/>
                        </a:rPr>
                        <a:t>+1.6</a:t>
                      </a:r>
                    </a:p>
                  </a:txBody>
                  <a:tcPr marL="7543" marR="7543" marT="7543"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66187914"/>
                  </a:ext>
                </a:extLst>
              </a:tr>
              <a:tr h="301731">
                <a:tc>
                  <a:txBody>
                    <a:bodyPr/>
                    <a:lstStyle/>
                    <a:p>
                      <a:pPr algn="ctr" fontAlgn="b">
                        <a:buNone/>
                      </a:pPr>
                      <a:r>
                        <a:rPr lang="en-US" sz="1800" b="0" i="0" u="none" strike="noStrike" dirty="0">
                          <a:solidFill>
                            <a:srgbClr val="000000"/>
                          </a:solidFill>
                          <a:effectLst/>
                          <a:latin typeface="Aptos" panose="020B0004020202020204" pitchFamily="34" charset="0"/>
                        </a:rPr>
                        <a:t>9</a:t>
                      </a:r>
                    </a:p>
                  </a:txBody>
                  <a:tcPr marL="7543" marR="7543" marT="7543"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buNone/>
                      </a:pPr>
                      <a:r>
                        <a:rPr lang="en-US" sz="1800" b="0" i="0" u="none" strike="noStrike">
                          <a:solidFill>
                            <a:srgbClr val="000000"/>
                          </a:solidFill>
                          <a:effectLst/>
                          <a:latin typeface="Aptos" panose="020B0004020202020204" pitchFamily="34" charset="0"/>
                        </a:rPr>
                        <a:t>-42.0</a:t>
                      </a:r>
                    </a:p>
                  </a:txBody>
                  <a:tcPr marL="7543" marR="7543" marT="75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buNone/>
                      </a:pPr>
                      <a:r>
                        <a:rPr lang="en-US" sz="1800" b="0" i="0" u="none" strike="noStrike">
                          <a:solidFill>
                            <a:srgbClr val="000000"/>
                          </a:solidFill>
                          <a:effectLst/>
                          <a:latin typeface="Aptos" panose="020B0004020202020204" pitchFamily="34" charset="0"/>
                        </a:rPr>
                        <a:t>-28.1</a:t>
                      </a:r>
                    </a:p>
                  </a:txBody>
                  <a:tcPr marL="7543" marR="7543" marT="75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buNone/>
                      </a:pPr>
                      <a:r>
                        <a:rPr lang="en-US" sz="1800" b="0" i="0" u="none" strike="noStrike">
                          <a:solidFill>
                            <a:srgbClr val="00B050"/>
                          </a:solidFill>
                          <a:effectLst/>
                          <a:latin typeface="Aptos" panose="020B0004020202020204" pitchFamily="34" charset="0"/>
                        </a:rPr>
                        <a:t>+13.9</a:t>
                      </a:r>
                    </a:p>
                  </a:txBody>
                  <a:tcPr marL="7543" marR="7543" marT="7543"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41534886"/>
                  </a:ext>
                </a:extLst>
              </a:tr>
              <a:tr h="301731">
                <a:tc>
                  <a:txBody>
                    <a:bodyPr/>
                    <a:lstStyle/>
                    <a:p>
                      <a:pPr algn="ctr" fontAlgn="b">
                        <a:buNone/>
                      </a:pPr>
                      <a:r>
                        <a:rPr lang="en-US" sz="1800" b="0" i="0" u="none" strike="noStrike" dirty="0">
                          <a:solidFill>
                            <a:srgbClr val="000000"/>
                          </a:solidFill>
                          <a:effectLst/>
                          <a:latin typeface="Aptos" panose="020B0004020202020204" pitchFamily="34" charset="0"/>
                        </a:rPr>
                        <a:t>10</a:t>
                      </a:r>
                    </a:p>
                  </a:txBody>
                  <a:tcPr marL="7543" marR="7543" marT="7543"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ctr" fontAlgn="b">
                        <a:buNone/>
                      </a:pPr>
                      <a:r>
                        <a:rPr lang="en-US" sz="1800" b="0" i="0" u="none" strike="noStrike">
                          <a:solidFill>
                            <a:srgbClr val="000000"/>
                          </a:solidFill>
                          <a:effectLst/>
                          <a:latin typeface="Aptos" panose="020B0004020202020204" pitchFamily="34" charset="0"/>
                        </a:rPr>
                        <a:t>-86.0</a:t>
                      </a:r>
                    </a:p>
                  </a:txBody>
                  <a:tcPr marL="7543" marR="7543" marT="75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ctr" fontAlgn="b">
                        <a:buNone/>
                      </a:pPr>
                      <a:r>
                        <a:rPr lang="en-US" sz="1800" b="0" i="0" u="none" strike="noStrike">
                          <a:solidFill>
                            <a:srgbClr val="000000"/>
                          </a:solidFill>
                          <a:effectLst/>
                          <a:latin typeface="Aptos" panose="020B0004020202020204" pitchFamily="34" charset="0"/>
                        </a:rPr>
                        <a:t>-86.0</a:t>
                      </a:r>
                    </a:p>
                  </a:txBody>
                  <a:tcPr marL="7543" marR="7543" marT="75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ctr" fontAlgn="b">
                        <a:buNone/>
                      </a:pPr>
                      <a:r>
                        <a:rPr lang="en-US" sz="1800" b="0" i="0" u="none" strike="noStrike">
                          <a:solidFill>
                            <a:srgbClr val="0070C0"/>
                          </a:solidFill>
                          <a:effectLst/>
                          <a:latin typeface="Aptos" panose="020B0004020202020204" pitchFamily="34" charset="0"/>
                        </a:rPr>
                        <a:t>0.0</a:t>
                      </a:r>
                    </a:p>
                  </a:txBody>
                  <a:tcPr marL="7543" marR="7543" marT="7543"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78213632"/>
                  </a:ext>
                </a:extLst>
              </a:tr>
              <a:tr h="309274">
                <a:tc>
                  <a:txBody>
                    <a:bodyPr/>
                    <a:lstStyle/>
                    <a:p>
                      <a:pPr algn="ctr" fontAlgn="ctr">
                        <a:buNone/>
                      </a:pPr>
                      <a:r>
                        <a:rPr lang="en-US" sz="1800" b="1" i="0" u="none" strike="noStrike" dirty="0">
                          <a:solidFill>
                            <a:srgbClr val="000000"/>
                          </a:solidFill>
                          <a:effectLst/>
                          <a:latin typeface="Aptos" panose="020B0004020202020204" pitchFamily="34" charset="0"/>
                        </a:rPr>
                        <a:t>Average</a:t>
                      </a:r>
                    </a:p>
                  </a:txBody>
                  <a:tcPr marL="7543" marR="7543" marT="7543"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ctr" fontAlgn="b">
                        <a:buNone/>
                      </a:pPr>
                      <a:r>
                        <a:rPr lang="en-US" sz="1800" b="0" i="0" u="none" strike="noStrike">
                          <a:solidFill>
                            <a:srgbClr val="000000"/>
                          </a:solidFill>
                          <a:effectLst/>
                          <a:latin typeface="Aptos" panose="020B0004020202020204" pitchFamily="34" charset="0"/>
                        </a:rPr>
                        <a:t> </a:t>
                      </a:r>
                    </a:p>
                  </a:txBody>
                  <a:tcPr marL="7543" marR="7543" marT="75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ctr" fontAlgn="b">
                        <a:buNone/>
                      </a:pPr>
                      <a:r>
                        <a:rPr lang="en-US" sz="1800" b="0" i="0" u="none" strike="noStrike">
                          <a:solidFill>
                            <a:srgbClr val="000000"/>
                          </a:solidFill>
                          <a:effectLst/>
                          <a:latin typeface="Aptos" panose="020B0004020202020204" pitchFamily="34" charset="0"/>
                        </a:rPr>
                        <a:t> </a:t>
                      </a:r>
                    </a:p>
                  </a:txBody>
                  <a:tcPr marL="7543" marR="7543" marT="75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ctr" fontAlgn="b">
                        <a:buNone/>
                      </a:pPr>
                      <a:r>
                        <a:rPr lang="en-US" sz="1800" b="0" i="0" u="none" strike="noStrike" dirty="0">
                          <a:solidFill>
                            <a:srgbClr val="00B050"/>
                          </a:solidFill>
                          <a:effectLst/>
                          <a:latin typeface="Aptos" panose="020B0004020202020204" pitchFamily="34" charset="0"/>
                        </a:rPr>
                        <a:t>+6.7</a:t>
                      </a:r>
                    </a:p>
                  </a:txBody>
                  <a:tcPr marL="7543" marR="7543" marT="7543"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84969354"/>
                  </a:ext>
                </a:extLst>
              </a:tr>
            </a:tbl>
          </a:graphicData>
        </a:graphic>
      </p:graphicFrame>
      <p:sp>
        <p:nvSpPr>
          <p:cNvPr id="3" name="Title 1">
            <a:extLst>
              <a:ext uri="{FF2B5EF4-FFF2-40B4-BE49-F238E27FC236}">
                <a16:creationId xmlns:a16="http://schemas.microsoft.com/office/drawing/2014/main" id="{E3D84808-B50B-E47E-AE82-AB331327C446}"/>
              </a:ext>
            </a:extLst>
          </p:cNvPr>
          <p:cNvSpPr txBox="1">
            <a:spLocks noGrp="1"/>
          </p:cNvSpPr>
          <p:nvPr>
            <p:ph type="title"/>
          </p:nvPr>
        </p:nvSpPr>
        <p:spPr>
          <a:xfrm>
            <a:off x="1524000" y="0"/>
            <a:ext cx="9144000" cy="1301750"/>
          </a:xfrm>
          <a:prstGeom prst="rect">
            <a:avLst/>
          </a:prstGeom>
        </p:spPr>
        <p:txBody>
          <a:bodyPr>
            <a:noAutofit/>
          </a:bodyPr>
          <a:lstStyle>
            <a:lvl1pPr algn="l" rtl="0" eaLnBrk="0" fontAlgn="base" hangingPunct="0">
              <a:spcBef>
                <a:spcPct val="0"/>
              </a:spcBef>
              <a:spcAft>
                <a:spcPct val="0"/>
              </a:spcAft>
              <a:defRPr sz="2800" b="1">
                <a:solidFill>
                  <a:srgbClr val="DB864E"/>
                </a:solidFill>
                <a:latin typeface="+mj-lt"/>
                <a:ea typeface="ＭＳ Ｐゴシック" pitchFamily="48" charset="-128"/>
                <a:cs typeface="ＭＳ Ｐゴシック" charset="0"/>
              </a:defRPr>
            </a:lvl1pPr>
            <a:lvl2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2pPr>
            <a:lvl3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3pPr>
            <a:lvl4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4pPr>
            <a:lvl5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5pPr>
            <a:lvl6pPr marL="457200" algn="l" rtl="0" fontAlgn="base">
              <a:spcBef>
                <a:spcPct val="0"/>
              </a:spcBef>
              <a:spcAft>
                <a:spcPct val="0"/>
              </a:spcAft>
              <a:defRPr sz="2800" b="1">
                <a:solidFill>
                  <a:schemeClr val="tx2"/>
                </a:solidFill>
                <a:latin typeface="Trebuchet MS" pitchFamily="34" charset="0"/>
              </a:defRPr>
            </a:lvl6pPr>
            <a:lvl7pPr marL="914400" algn="l" rtl="0" fontAlgn="base">
              <a:spcBef>
                <a:spcPct val="0"/>
              </a:spcBef>
              <a:spcAft>
                <a:spcPct val="0"/>
              </a:spcAft>
              <a:defRPr sz="2800" b="1">
                <a:solidFill>
                  <a:schemeClr val="tx2"/>
                </a:solidFill>
                <a:latin typeface="Trebuchet MS" pitchFamily="34" charset="0"/>
              </a:defRPr>
            </a:lvl7pPr>
            <a:lvl8pPr marL="1371600" algn="l" rtl="0" fontAlgn="base">
              <a:spcBef>
                <a:spcPct val="0"/>
              </a:spcBef>
              <a:spcAft>
                <a:spcPct val="0"/>
              </a:spcAft>
              <a:defRPr sz="2800" b="1">
                <a:solidFill>
                  <a:schemeClr val="tx2"/>
                </a:solidFill>
                <a:latin typeface="Trebuchet MS" pitchFamily="34" charset="0"/>
              </a:defRPr>
            </a:lvl8pPr>
            <a:lvl9pPr marL="1828800" algn="l" rtl="0" fontAlgn="base">
              <a:spcBef>
                <a:spcPct val="0"/>
              </a:spcBef>
              <a:spcAft>
                <a:spcPct val="0"/>
              </a:spcAft>
              <a:defRPr sz="2800" b="1">
                <a:solidFill>
                  <a:schemeClr val="tx2"/>
                </a:solidFill>
                <a:latin typeface="Trebuchet MS" pitchFamily="34" charset="0"/>
              </a:defRPr>
            </a:lvl9pPr>
          </a:lstStyle>
          <a:p>
            <a:pPr algn="ctr"/>
            <a:r>
              <a:rPr lang="en-US" sz="3200" dirty="0">
                <a:solidFill>
                  <a:srgbClr val="4C837A"/>
                </a:solidFill>
              </a:rPr>
              <a:t>October 2025 Data Integrity Verification Exercise</a:t>
            </a:r>
            <a:br>
              <a:rPr lang="en-US" sz="3200" dirty="0">
                <a:solidFill>
                  <a:srgbClr val="4C837A"/>
                </a:solidFill>
              </a:rPr>
            </a:br>
            <a:r>
              <a:rPr lang="en-US" b="0" dirty="0">
                <a:solidFill>
                  <a:srgbClr val="4C837A"/>
                </a:solidFill>
              </a:rPr>
              <a:t>(Comparison to Fall 2024 Groundwater Level Measurements)</a:t>
            </a:r>
            <a:endParaRPr lang="en-US" b="0" dirty="0">
              <a:solidFill>
                <a:srgbClr val="4C837A"/>
              </a:solidFill>
              <a:latin typeface="+mn-lt"/>
              <a:ea typeface="+mj-ea"/>
              <a:cs typeface="+mj-cs"/>
            </a:endParaRPr>
          </a:p>
        </p:txBody>
      </p:sp>
      <p:sp>
        <p:nvSpPr>
          <p:cNvPr id="7" name="Title 1">
            <a:extLst>
              <a:ext uri="{FF2B5EF4-FFF2-40B4-BE49-F238E27FC236}">
                <a16:creationId xmlns:a16="http://schemas.microsoft.com/office/drawing/2014/main" id="{A2AA57B9-3AF0-FCA5-E795-A5A5E8C25588}"/>
              </a:ext>
            </a:extLst>
          </p:cNvPr>
          <p:cNvSpPr txBox="1">
            <a:spLocks/>
          </p:cNvSpPr>
          <p:nvPr/>
        </p:nvSpPr>
        <p:spPr>
          <a:xfrm>
            <a:off x="1828800" y="2209800"/>
            <a:ext cx="3733800" cy="3124200"/>
          </a:xfrm>
          <a:prstGeom prst="rect">
            <a:avLst/>
          </a:prstGeom>
        </p:spPr>
        <p:txBody>
          <a:bodyPr/>
          <a:lstStyle>
            <a:lvl1pPr algn="l" rtl="0" eaLnBrk="0" fontAlgn="base" hangingPunct="0">
              <a:spcBef>
                <a:spcPct val="0"/>
              </a:spcBef>
              <a:spcAft>
                <a:spcPct val="0"/>
              </a:spcAft>
              <a:defRPr sz="2800" b="1">
                <a:solidFill>
                  <a:srgbClr val="DB864E"/>
                </a:solidFill>
                <a:latin typeface="+mj-lt"/>
                <a:ea typeface="ＭＳ Ｐゴシック" pitchFamily="48" charset="-128"/>
                <a:cs typeface="ＭＳ Ｐゴシック" charset="0"/>
              </a:defRPr>
            </a:lvl1pPr>
            <a:lvl2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2pPr>
            <a:lvl3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3pPr>
            <a:lvl4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4pPr>
            <a:lvl5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5pPr>
            <a:lvl6pPr marL="457200" algn="l" rtl="0" fontAlgn="base">
              <a:spcBef>
                <a:spcPct val="0"/>
              </a:spcBef>
              <a:spcAft>
                <a:spcPct val="0"/>
              </a:spcAft>
              <a:defRPr sz="2800" b="1">
                <a:solidFill>
                  <a:schemeClr val="tx2"/>
                </a:solidFill>
                <a:latin typeface="Trebuchet MS" pitchFamily="34" charset="0"/>
              </a:defRPr>
            </a:lvl6pPr>
            <a:lvl7pPr marL="914400" algn="l" rtl="0" fontAlgn="base">
              <a:spcBef>
                <a:spcPct val="0"/>
              </a:spcBef>
              <a:spcAft>
                <a:spcPct val="0"/>
              </a:spcAft>
              <a:defRPr sz="2800" b="1">
                <a:solidFill>
                  <a:schemeClr val="tx2"/>
                </a:solidFill>
                <a:latin typeface="Trebuchet MS" pitchFamily="34" charset="0"/>
              </a:defRPr>
            </a:lvl7pPr>
            <a:lvl8pPr marL="1371600" algn="l" rtl="0" fontAlgn="base">
              <a:spcBef>
                <a:spcPct val="0"/>
              </a:spcBef>
              <a:spcAft>
                <a:spcPct val="0"/>
              </a:spcAft>
              <a:defRPr sz="2800" b="1">
                <a:solidFill>
                  <a:schemeClr val="tx2"/>
                </a:solidFill>
                <a:latin typeface="Trebuchet MS" pitchFamily="34" charset="0"/>
              </a:defRPr>
            </a:lvl8pPr>
            <a:lvl9pPr marL="1828800" algn="l" rtl="0" fontAlgn="base">
              <a:spcBef>
                <a:spcPct val="0"/>
              </a:spcBef>
              <a:spcAft>
                <a:spcPct val="0"/>
              </a:spcAft>
              <a:defRPr sz="2800" b="1">
                <a:solidFill>
                  <a:schemeClr val="tx2"/>
                </a:solidFill>
                <a:latin typeface="Trebuchet MS" pitchFamily="34" charset="0"/>
              </a:defRPr>
            </a:lvl9pPr>
          </a:lstStyle>
          <a:p>
            <a:pPr algn="ctr">
              <a:spcBef>
                <a:spcPts val="600"/>
              </a:spcBef>
            </a:pPr>
            <a:r>
              <a:rPr lang="en-US" sz="2400" dirty="0">
                <a:solidFill>
                  <a:srgbClr val="4C837A"/>
                </a:solidFill>
                <a:latin typeface="+mn-lt"/>
                <a:ea typeface="+mj-ea"/>
                <a:cs typeface="+mj-cs"/>
              </a:rPr>
              <a:t>Conclusion:</a:t>
            </a:r>
          </a:p>
          <a:p>
            <a:pPr algn="ctr">
              <a:spcBef>
                <a:spcPts val="600"/>
              </a:spcBef>
            </a:pPr>
            <a:r>
              <a:rPr lang="en-US" sz="2400" dirty="0">
                <a:solidFill>
                  <a:srgbClr val="4C837A"/>
                </a:solidFill>
                <a:latin typeface="+mn-lt"/>
                <a:ea typeface="+mj-ea"/>
                <a:cs typeface="+mj-cs"/>
              </a:rPr>
              <a:t>These values fall within the natural expected range of variability; therefore, we have no reason to question the accuracy/validity of the data</a:t>
            </a:r>
          </a:p>
        </p:txBody>
      </p:sp>
    </p:spTree>
    <p:extLst>
      <p:ext uri="{BB962C8B-B14F-4D97-AF65-F5344CB8AC3E}">
        <p14:creationId xmlns:p14="http://schemas.microsoft.com/office/powerpoint/2010/main" val="24904138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2A44221-1164-0257-CEE0-AFF1FFB3AE80}"/>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3EEEACD3-17E1-8740-E40E-36C5872AE3C1}"/>
              </a:ext>
            </a:extLst>
          </p:cNvPr>
          <p:cNvSpPr txBox="1">
            <a:spLocks noGrp="1"/>
          </p:cNvSpPr>
          <p:nvPr>
            <p:ph type="title"/>
          </p:nvPr>
        </p:nvSpPr>
        <p:spPr>
          <a:xfrm>
            <a:off x="1524000" y="0"/>
            <a:ext cx="9144000" cy="1301750"/>
          </a:xfrm>
          <a:prstGeom prst="rect">
            <a:avLst/>
          </a:prstGeom>
        </p:spPr>
        <p:txBody>
          <a:bodyPr>
            <a:noAutofit/>
          </a:bodyPr>
          <a:lstStyle>
            <a:lvl1pPr algn="l" rtl="0" eaLnBrk="0" fontAlgn="base" hangingPunct="0">
              <a:spcBef>
                <a:spcPct val="0"/>
              </a:spcBef>
              <a:spcAft>
                <a:spcPct val="0"/>
              </a:spcAft>
              <a:defRPr sz="2800" b="1">
                <a:solidFill>
                  <a:srgbClr val="DB864E"/>
                </a:solidFill>
                <a:latin typeface="+mj-lt"/>
                <a:ea typeface="ＭＳ Ｐゴシック" pitchFamily="48" charset="-128"/>
                <a:cs typeface="ＭＳ Ｐゴシック" charset="0"/>
              </a:defRPr>
            </a:lvl1pPr>
            <a:lvl2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2pPr>
            <a:lvl3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3pPr>
            <a:lvl4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4pPr>
            <a:lvl5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5pPr>
            <a:lvl6pPr marL="457200" algn="l" rtl="0" fontAlgn="base">
              <a:spcBef>
                <a:spcPct val="0"/>
              </a:spcBef>
              <a:spcAft>
                <a:spcPct val="0"/>
              </a:spcAft>
              <a:defRPr sz="2800" b="1">
                <a:solidFill>
                  <a:schemeClr val="tx2"/>
                </a:solidFill>
                <a:latin typeface="Trebuchet MS" pitchFamily="34" charset="0"/>
              </a:defRPr>
            </a:lvl6pPr>
            <a:lvl7pPr marL="914400" algn="l" rtl="0" fontAlgn="base">
              <a:spcBef>
                <a:spcPct val="0"/>
              </a:spcBef>
              <a:spcAft>
                <a:spcPct val="0"/>
              </a:spcAft>
              <a:defRPr sz="2800" b="1">
                <a:solidFill>
                  <a:schemeClr val="tx2"/>
                </a:solidFill>
                <a:latin typeface="Trebuchet MS" pitchFamily="34" charset="0"/>
              </a:defRPr>
            </a:lvl7pPr>
            <a:lvl8pPr marL="1371600" algn="l" rtl="0" fontAlgn="base">
              <a:spcBef>
                <a:spcPct val="0"/>
              </a:spcBef>
              <a:spcAft>
                <a:spcPct val="0"/>
              </a:spcAft>
              <a:defRPr sz="2800" b="1">
                <a:solidFill>
                  <a:schemeClr val="tx2"/>
                </a:solidFill>
                <a:latin typeface="Trebuchet MS" pitchFamily="34" charset="0"/>
              </a:defRPr>
            </a:lvl8pPr>
            <a:lvl9pPr marL="1828800" algn="l" rtl="0" fontAlgn="base">
              <a:spcBef>
                <a:spcPct val="0"/>
              </a:spcBef>
              <a:spcAft>
                <a:spcPct val="0"/>
              </a:spcAft>
              <a:defRPr sz="2800" b="1">
                <a:solidFill>
                  <a:schemeClr val="tx2"/>
                </a:solidFill>
                <a:latin typeface="Trebuchet MS" pitchFamily="34" charset="0"/>
              </a:defRPr>
            </a:lvl9pPr>
          </a:lstStyle>
          <a:p>
            <a:pPr algn="ctr"/>
            <a:r>
              <a:rPr lang="en-US" sz="3200" dirty="0">
                <a:solidFill>
                  <a:srgbClr val="4C837A"/>
                </a:solidFill>
              </a:rPr>
              <a:t>December 2025 Data Integrity Verification Exercise</a:t>
            </a:r>
            <a:br>
              <a:rPr lang="en-US" sz="3200" dirty="0">
                <a:solidFill>
                  <a:srgbClr val="4C837A"/>
                </a:solidFill>
              </a:rPr>
            </a:br>
            <a:r>
              <a:rPr lang="en-US" b="0" dirty="0">
                <a:solidFill>
                  <a:srgbClr val="4C837A"/>
                </a:solidFill>
              </a:rPr>
              <a:t>(Comparison to October Groundwater Level Measurements)</a:t>
            </a:r>
            <a:endParaRPr lang="en-US" b="0" dirty="0">
              <a:solidFill>
                <a:srgbClr val="4C837A"/>
              </a:solidFill>
              <a:latin typeface="+mn-lt"/>
              <a:ea typeface="+mj-ea"/>
              <a:cs typeface="+mj-cs"/>
            </a:endParaRPr>
          </a:p>
        </p:txBody>
      </p:sp>
      <p:sp>
        <p:nvSpPr>
          <p:cNvPr id="7" name="Title 1">
            <a:extLst>
              <a:ext uri="{FF2B5EF4-FFF2-40B4-BE49-F238E27FC236}">
                <a16:creationId xmlns:a16="http://schemas.microsoft.com/office/drawing/2014/main" id="{7199A166-CEF6-D2CB-FC26-48DDF3B3D92B}"/>
              </a:ext>
            </a:extLst>
          </p:cNvPr>
          <p:cNvSpPr txBox="1">
            <a:spLocks/>
          </p:cNvSpPr>
          <p:nvPr/>
        </p:nvSpPr>
        <p:spPr>
          <a:xfrm>
            <a:off x="1524000" y="1219200"/>
            <a:ext cx="4038600" cy="5181600"/>
          </a:xfrm>
          <a:prstGeom prst="rect">
            <a:avLst/>
          </a:prstGeom>
        </p:spPr>
        <p:txBody>
          <a:bodyPr/>
          <a:lstStyle>
            <a:lvl1pPr algn="l" rtl="0" eaLnBrk="0" fontAlgn="base" hangingPunct="0">
              <a:spcBef>
                <a:spcPct val="0"/>
              </a:spcBef>
              <a:spcAft>
                <a:spcPct val="0"/>
              </a:spcAft>
              <a:defRPr sz="2800" b="1">
                <a:solidFill>
                  <a:srgbClr val="DB864E"/>
                </a:solidFill>
                <a:latin typeface="+mj-lt"/>
                <a:ea typeface="ＭＳ Ｐゴシック" pitchFamily="48" charset="-128"/>
                <a:cs typeface="ＭＳ Ｐゴシック" charset="0"/>
              </a:defRPr>
            </a:lvl1pPr>
            <a:lvl2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2pPr>
            <a:lvl3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3pPr>
            <a:lvl4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4pPr>
            <a:lvl5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5pPr>
            <a:lvl6pPr marL="457200" algn="l" rtl="0" fontAlgn="base">
              <a:spcBef>
                <a:spcPct val="0"/>
              </a:spcBef>
              <a:spcAft>
                <a:spcPct val="0"/>
              </a:spcAft>
              <a:defRPr sz="2800" b="1">
                <a:solidFill>
                  <a:schemeClr val="tx2"/>
                </a:solidFill>
                <a:latin typeface="Trebuchet MS" pitchFamily="34" charset="0"/>
              </a:defRPr>
            </a:lvl6pPr>
            <a:lvl7pPr marL="914400" algn="l" rtl="0" fontAlgn="base">
              <a:spcBef>
                <a:spcPct val="0"/>
              </a:spcBef>
              <a:spcAft>
                <a:spcPct val="0"/>
              </a:spcAft>
              <a:defRPr sz="2800" b="1">
                <a:solidFill>
                  <a:schemeClr val="tx2"/>
                </a:solidFill>
                <a:latin typeface="Trebuchet MS" pitchFamily="34" charset="0"/>
              </a:defRPr>
            </a:lvl7pPr>
            <a:lvl8pPr marL="1371600" algn="l" rtl="0" fontAlgn="base">
              <a:spcBef>
                <a:spcPct val="0"/>
              </a:spcBef>
              <a:spcAft>
                <a:spcPct val="0"/>
              </a:spcAft>
              <a:defRPr sz="2800" b="1">
                <a:solidFill>
                  <a:schemeClr val="tx2"/>
                </a:solidFill>
                <a:latin typeface="Trebuchet MS" pitchFamily="34" charset="0"/>
              </a:defRPr>
            </a:lvl8pPr>
            <a:lvl9pPr marL="1828800" algn="l" rtl="0" fontAlgn="base">
              <a:spcBef>
                <a:spcPct val="0"/>
              </a:spcBef>
              <a:spcAft>
                <a:spcPct val="0"/>
              </a:spcAft>
              <a:defRPr sz="2800" b="1">
                <a:solidFill>
                  <a:schemeClr val="tx2"/>
                </a:solidFill>
                <a:latin typeface="Trebuchet MS" pitchFamily="34" charset="0"/>
              </a:defRPr>
            </a:lvl9pPr>
          </a:lstStyle>
          <a:p>
            <a:pPr algn="ctr">
              <a:spcBef>
                <a:spcPts val="600"/>
              </a:spcBef>
            </a:pPr>
            <a:r>
              <a:rPr lang="en-US" sz="2400" dirty="0">
                <a:solidFill>
                  <a:srgbClr val="4C837A"/>
                </a:solidFill>
                <a:latin typeface="+mn-lt"/>
                <a:ea typeface="+mj-ea"/>
                <a:cs typeface="+mj-cs"/>
              </a:rPr>
              <a:t>The values collected in October were affected by local pumping effects, so the County remeasured them once all groundwater pumping activities ended in the basin.</a:t>
            </a:r>
          </a:p>
          <a:p>
            <a:pPr algn="ctr">
              <a:spcBef>
                <a:spcPts val="600"/>
              </a:spcBef>
            </a:pPr>
            <a:r>
              <a:rPr lang="en-US" sz="2400" dirty="0">
                <a:solidFill>
                  <a:srgbClr val="4C837A"/>
                </a:solidFill>
                <a:latin typeface="+mn-lt"/>
                <a:ea typeface="+mj-ea"/>
                <a:cs typeface="+mj-cs"/>
              </a:rPr>
              <a:t>This  remeasurement resulted in higher quality data to be used in the analyses, report, and this presentation.</a:t>
            </a:r>
          </a:p>
        </p:txBody>
      </p:sp>
      <p:graphicFrame>
        <p:nvGraphicFramePr>
          <p:cNvPr id="5" name="Table 4">
            <a:extLst>
              <a:ext uri="{FF2B5EF4-FFF2-40B4-BE49-F238E27FC236}">
                <a16:creationId xmlns:a16="http://schemas.microsoft.com/office/drawing/2014/main" id="{76029406-113F-5EEE-18CF-E71AE7F68F5D}"/>
              </a:ext>
            </a:extLst>
          </p:cNvPr>
          <p:cNvGraphicFramePr>
            <a:graphicFrameLocks noGrp="1"/>
          </p:cNvGraphicFramePr>
          <p:nvPr>
            <p:extLst>
              <p:ext uri="{D42A27DB-BD31-4B8C-83A1-F6EECF244321}">
                <p14:modId xmlns:p14="http://schemas.microsoft.com/office/powerpoint/2010/main" val="2069304424"/>
              </p:ext>
            </p:extLst>
          </p:nvPr>
        </p:nvGraphicFramePr>
        <p:xfrm>
          <a:off x="5585178" y="1066801"/>
          <a:ext cx="4549422" cy="5494151"/>
        </p:xfrm>
        <a:graphic>
          <a:graphicData uri="http://schemas.openxmlformats.org/drawingml/2006/table">
            <a:tbl>
              <a:tblPr/>
              <a:tblGrid>
                <a:gridCol w="1343333">
                  <a:extLst>
                    <a:ext uri="{9D8B030D-6E8A-4147-A177-3AD203B41FA5}">
                      <a16:colId xmlns:a16="http://schemas.microsoft.com/office/drawing/2014/main" val="2251490242"/>
                    </a:ext>
                  </a:extLst>
                </a:gridCol>
                <a:gridCol w="1056756">
                  <a:extLst>
                    <a:ext uri="{9D8B030D-6E8A-4147-A177-3AD203B41FA5}">
                      <a16:colId xmlns:a16="http://schemas.microsoft.com/office/drawing/2014/main" val="3035522653"/>
                    </a:ext>
                  </a:extLst>
                </a:gridCol>
                <a:gridCol w="1038844">
                  <a:extLst>
                    <a:ext uri="{9D8B030D-6E8A-4147-A177-3AD203B41FA5}">
                      <a16:colId xmlns:a16="http://schemas.microsoft.com/office/drawing/2014/main" val="3968829328"/>
                    </a:ext>
                  </a:extLst>
                </a:gridCol>
                <a:gridCol w="1110489">
                  <a:extLst>
                    <a:ext uri="{9D8B030D-6E8A-4147-A177-3AD203B41FA5}">
                      <a16:colId xmlns:a16="http://schemas.microsoft.com/office/drawing/2014/main" val="2502674229"/>
                    </a:ext>
                  </a:extLst>
                </a:gridCol>
              </a:tblGrid>
              <a:tr h="762000">
                <a:tc>
                  <a:txBody>
                    <a:bodyPr/>
                    <a:lstStyle/>
                    <a:p>
                      <a:pPr algn="ctr" fontAlgn="ctr">
                        <a:buNone/>
                      </a:pPr>
                      <a:r>
                        <a:rPr lang="en-US" sz="1400" b="0" i="0" u="none" strike="noStrike">
                          <a:solidFill>
                            <a:srgbClr val="000000"/>
                          </a:solidFill>
                          <a:effectLst/>
                          <a:latin typeface="Calibri" panose="020F0502020204030204" pitchFamily="34" charset="0"/>
                        </a:rPr>
                        <a:t>State Well ID</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ctr" fontAlgn="ctr">
                        <a:buNone/>
                      </a:pPr>
                      <a:r>
                        <a:rPr lang="en-US" sz="1800" b="0" i="0" u="none" strike="noStrike" dirty="0">
                          <a:solidFill>
                            <a:srgbClr val="000000"/>
                          </a:solidFill>
                          <a:effectLst/>
                          <a:latin typeface="Calibri" panose="020F0502020204030204" pitchFamily="34" charset="0"/>
                        </a:rPr>
                        <a:t>October </a:t>
                      </a:r>
                      <a:r>
                        <a:rPr lang="en-US" sz="1100" b="0" i="0" u="none" strike="noStrike" dirty="0">
                          <a:solidFill>
                            <a:srgbClr val="000000"/>
                          </a:solidFill>
                          <a:effectLst/>
                          <a:latin typeface="Calibri" panose="020F0502020204030204" pitchFamily="34" charset="0"/>
                        </a:rPr>
                        <a:t>WSE                      (ft msl)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ctr" fontAlgn="ctr">
                        <a:buNone/>
                      </a:pPr>
                      <a:r>
                        <a:rPr lang="en-US" sz="1800" b="0" i="0" u="none" strike="noStrike" dirty="0">
                          <a:solidFill>
                            <a:srgbClr val="000000"/>
                          </a:solidFill>
                          <a:effectLst/>
                          <a:latin typeface="Calibri" panose="020F0502020204030204" pitchFamily="34" charset="0"/>
                        </a:rPr>
                        <a:t>December</a:t>
                      </a:r>
                      <a:r>
                        <a:rPr lang="en-US" sz="1100" b="0" i="0" u="none" strike="noStrike" dirty="0">
                          <a:solidFill>
                            <a:srgbClr val="000000"/>
                          </a:solidFill>
                          <a:effectLst/>
                          <a:latin typeface="Calibri" panose="020F0502020204030204" pitchFamily="34" charset="0"/>
                        </a:rPr>
                        <a:t> WSE                     (ft msl)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ctr" fontAlgn="ctr">
                        <a:buNone/>
                      </a:pPr>
                      <a:r>
                        <a:rPr lang="en-US" sz="1600" b="0" i="0" u="none" strike="noStrike" dirty="0">
                          <a:solidFill>
                            <a:srgbClr val="000000"/>
                          </a:solidFill>
                          <a:effectLst/>
                          <a:latin typeface="Calibri" panose="020F0502020204030204" pitchFamily="34" charset="0"/>
                        </a:rPr>
                        <a:t>Corrected Difference</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extLst>
                  <a:ext uri="{0D108BD9-81ED-4DB2-BD59-A6C34878D82A}">
                    <a16:rowId xmlns:a16="http://schemas.microsoft.com/office/drawing/2014/main" val="167329654"/>
                  </a:ext>
                </a:extLst>
              </a:tr>
              <a:tr h="258305">
                <a:tc>
                  <a:txBody>
                    <a:bodyPr/>
                    <a:lstStyle/>
                    <a:p>
                      <a:pPr algn="ctr" fontAlgn="ctr">
                        <a:buNone/>
                      </a:pPr>
                      <a:r>
                        <a:rPr lang="en-US" sz="1400" b="0" i="0" u="none" strike="noStrike" dirty="0">
                          <a:solidFill>
                            <a:srgbClr val="000000"/>
                          </a:solidFill>
                          <a:effectLst/>
                          <a:latin typeface="Calibri" panose="020F0502020204030204" pitchFamily="34" charset="0"/>
                        </a:rPr>
                        <a:t>02N07E34R001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n-US" sz="1600" b="0" i="0" u="none" strike="noStrike" dirty="0">
                          <a:solidFill>
                            <a:srgbClr val="000000"/>
                          </a:solidFill>
                          <a:effectLst/>
                          <a:latin typeface="Calibri" panose="020F0502020204030204" pitchFamily="34" charset="0"/>
                        </a:rPr>
                        <a:t>-116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n-US" sz="1600" b="0" i="0" u="none" strike="noStrike">
                          <a:solidFill>
                            <a:srgbClr val="000000"/>
                          </a:solidFill>
                          <a:effectLst/>
                          <a:latin typeface="Calibri" panose="020F0502020204030204" pitchFamily="34" charset="0"/>
                        </a:rPr>
                        <a:t>-101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n-US" sz="1600" b="0" i="0" u="none" strike="noStrike" dirty="0">
                          <a:solidFill>
                            <a:srgbClr val="00863D"/>
                          </a:solidFill>
                          <a:effectLst/>
                          <a:latin typeface="Calibri" panose="020F0502020204030204" pitchFamily="34" charset="0"/>
                        </a:rPr>
                        <a:t>15</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287013386"/>
                  </a:ext>
                </a:extLst>
              </a:tr>
              <a:tr h="247973">
                <a:tc>
                  <a:txBody>
                    <a:bodyPr/>
                    <a:lstStyle/>
                    <a:p>
                      <a:pPr algn="ctr" fontAlgn="ctr">
                        <a:buNone/>
                      </a:pPr>
                      <a:r>
                        <a:rPr lang="en-US" sz="1400" b="0" i="0" u="none" strike="noStrike" dirty="0">
                          <a:solidFill>
                            <a:srgbClr val="000000"/>
                          </a:solidFill>
                          <a:effectLst/>
                          <a:latin typeface="Calibri" panose="020F0502020204030204" pitchFamily="34" charset="0"/>
                        </a:rPr>
                        <a:t>02N08E04C001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n-US" sz="1600" b="0" i="0" u="none" strike="noStrike">
                          <a:solidFill>
                            <a:srgbClr val="000000"/>
                          </a:solidFill>
                          <a:effectLst/>
                          <a:latin typeface="Calibri" panose="020F0502020204030204" pitchFamily="34" charset="0"/>
                        </a:rPr>
                        <a:t>-68.5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n-US" sz="1600" b="0" i="0" u="none" strike="noStrike" dirty="0">
                          <a:solidFill>
                            <a:srgbClr val="000000"/>
                          </a:solidFill>
                          <a:effectLst/>
                          <a:latin typeface="Calibri" panose="020F0502020204030204" pitchFamily="34" charset="0"/>
                        </a:rPr>
                        <a:t>-70.5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n-US" sz="16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720687827"/>
                  </a:ext>
                </a:extLst>
              </a:tr>
              <a:tr h="247973">
                <a:tc>
                  <a:txBody>
                    <a:bodyPr/>
                    <a:lstStyle/>
                    <a:p>
                      <a:pPr algn="ctr" fontAlgn="ctr">
                        <a:buNone/>
                      </a:pPr>
                      <a:r>
                        <a:rPr lang="en-US" sz="1400" b="0" i="0" u="none" strike="noStrike" dirty="0">
                          <a:solidFill>
                            <a:srgbClr val="000000"/>
                          </a:solidFill>
                          <a:effectLst/>
                          <a:latin typeface="Calibri" panose="020F0502020204030204" pitchFamily="34" charset="0"/>
                        </a:rPr>
                        <a:t>02N08E09G002</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n-US" sz="1600" b="0" i="0" u="none" strike="noStrike">
                          <a:solidFill>
                            <a:srgbClr val="000000"/>
                          </a:solidFill>
                          <a:effectLst/>
                          <a:latin typeface="Calibri" panose="020F0502020204030204" pitchFamily="34" charset="0"/>
                        </a:rPr>
                        <a:t>-38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n-US" sz="1600" b="0" i="0" u="none" strike="noStrike" dirty="0">
                          <a:solidFill>
                            <a:srgbClr val="000000"/>
                          </a:solidFill>
                          <a:effectLst/>
                          <a:latin typeface="Calibri" panose="020F0502020204030204" pitchFamily="34" charset="0"/>
                        </a:rPr>
                        <a:t>-21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n-US" sz="1600" b="0" i="0" u="none" strike="noStrike" dirty="0">
                          <a:solidFill>
                            <a:srgbClr val="00B050"/>
                          </a:solidFill>
                          <a:effectLst/>
                          <a:latin typeface="Calibri" panose="020F0502020204030204" pitchFamily="34" charset="0"/>
                        </a:rPr>
                        <a:t>17</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820955261"/>
                  </a:ext>
                </a:extLst>
              </a:tr>
              <a:tr h="247973">
                <a:tc>
                  <a:txBody>
                    <a:bodyPr/>
                    <a:lstStyle/>
                    <a:p>
                      <a:pPr algn="ctr" fontAlgn="ctr">
                        <a:buNone/>
                      </a:pPr>
                      <a:r>
                        <a:rPr lang="en-US" sz="1400" b="0" i="0" u="none" strike="noStrike">
                          <a:solidFill>
                            <a:srgbClr val="000000"/>
                          </a:solidFill>
                          <a:effectLst/>
                          <a:latin typeface="Calibri" panose="020F0502020204030204" pitchFamily="34" charset="0"/>
                        </a:rPr>
                        <a:t>03N07E15C004</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n-US" sz="1600" b="0" i="0" u="none" strike="noStrike">
                          <a:solidFill>
                            <a:srgbClr val="000000"/>
                          </a:solidFill>
                          <a:effectLst/>
                          <a:latin typeface="Calibri" panose="020F0502020204030204" pitchFamily="34" charset="0"/>
                        </a:rPr>
                        <a:t>-36.5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n-US" sz="1600" b="0" i="0" u="none" strike="noStrike" dirty="0">
                          <a:solidFill>
                            <a:srgbClr val="000000"/>
                          </a:solidFill>
                          <a:effectLst/>
                          <a:latin typeface="Calibri" panose="020F0502020204030204" pitchFamily="34" charset="0"/>
                        </a:rPr>
                        <a:t>-48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n-US" sz="1600" b="0" i="0" u="none" strike="noStrike" dirty="0">
                          <a:solidFill>
                            <a:srgbClr val="C00000"/>
                          </a:solidFill>
                          <a:effectLst/>
                          <a:latin typeface="Calibri" panose="020F0502020204030204" pitchFamily="34" charset="0"/>
                        </a:rPr>
                        <a:t>-11.5</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771998862"/>
                  </a:ext>
                </a:extLst>
              </a:tr>
              <a:tr h="247973">
                <a:tc>
                  <a:txBody>
                    <a:bodyPr/>
                    <a:lstStyle/>
                    <a:p>
                      <a:pPr algn="ctr" fontAlgn="ctr">
                        <a:buNone/>
                      </a:pPr>
                      <a:r>
                        <a:rPr lang="en-US" sz="1400" b="0" i="0" u="none" strike="noStrike" dirty="0">
                          <a:solidFill>
                            <a:srgbClr val="000000"/>
                          </a:solidFill>
                          <a:effectLst/>
                          <a:latin typeface="Calibri" panose="020F0502020204030204" pitchFamily="34" charset="0"/>
                        </a:rPr>
                        <a:t>03N07E17D004</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n-US" sz="1600" b="0" i="0" u="none" strike="noStrike">
                          <a:solidFill>
                            <a:srgbClr val="000000"/>
                          </a:solidFill>
                          <a:effectLst/>
                          <a:latin typeface="Calibri" panose="020F0502020204030204" pitchFamily="34" charset="0"/>
                        </a:rPr>
                        <a:t>-27.9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n-US" sz="1600" b="0" i="0" u="none" strike="noStrike" dirty="0">
                          <a:solidFill>
                            <a:srgbClr val="000000"/>
                          </a:solidFill>
                          <a:effectLst/>
                          <a:latin typeface="Calibri" panose="020F0502020204030204" pitchFamily="34" charset="0"/>
                        </a:rPr>
                        <a:t>-29.9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n-US" sz="16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334684263"/>
                  </a:ext>
                </a:extLst>
              </a:tr>
              <a:tr h="247973">
                <a:tc>
                  <a:txBody>
                    <a:bodyPr/>
                    <a:lstStyle/>
                    <a:p>
                      <a:pPr algn="ctr" fontAlgn="ctr">
                        <a:buNone/>
                      </a:pPr>
                      <a:r>
                        <a:rPr lang="en-US" sz="1400" b="0" i="0" u="none" strike="noStrike" dirty="0">
                          <a:solidFill>
                            <a:srgbClr val="000000"/>
                          </a:solidFill>
                          <a:effectLst/>
                          <a:latin typeface="Calibri" panose="020F0502020204030204" pitchFamily="34" charset="0"/>
                        </a:rPr>
                        <a:t>03N07E33G002</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n-US" sz="1600" b="0" i="0" u="none" strike="noStrike">
                          <a:solidFill>
                            <a:srgbClr val="000000"/>
                          </a:solidFill>
                          <a:effectLst/>
                          <a:latin typeface="Calibri" panose="020F0502020204030204" pitchFamily="34" charset="0"/>
                        </a:rPr>
                        <a:t>-38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n-US" sz="1600" b="0" i="0" u="none" strike="noStrike" dirty="0">
                          <a:solidFill>
                            <a:srgbClr val="000000"/>
                          </a:solidFill>
                          <a:effectLst/>
                          <a:latin typeface="Calibri" panose="020F0502020204030204" pitchFamily="34" charset="0"/>
                        </a:rPr>
                        <a:t>-32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n-US" sz="1600" b="0" i="0" u="none" strike="noStrike" dirty="0">
                          <a:solidFill>
                            <a:srgbClr val="00B050"/>
                          </a:solidFill>
                          <a:effectLst/>
                          <a:latin typeface="Calibri" panose="020F0502020204030204" pitchFamily="34" charset="0"/>
                        </a:rPr>
                        <a:t>6</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96861457"/>
                  </a:ext>
                </a:extLst>
              </a:tr>
              <a:tr h="247973">
                <a:tc>
                  <a:txBody>
                    <a:bodyPr/>
                    <a:lstStyle/>
                    <a:p>
                      <a:pPr algn="ctr" fontAlgn="ctr">
                        <a:buNone/>
                      </a:pPr>
                      <a:r>
                        <a:rPr lang="en-US" sz="1400" b="0" i="0" u="none" strike="noStrike" dirty="0">
                          <a:solidFill>
                            <a:srgbClr val="000000"/>
                          </a:solidFill>
                          <a:effectLst/>
                          <a:latin typeface="Calibri" panose="020F0502020204030204" pitchFamily="34" charset="0"/>
                        </a:rPr>
                        <a:t>03N07E36J001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n-US" sz="1600" b="0" i="0" u="none" strike="noStrike">
                          <a:solidFill>
                            <a:srgbClr val="000000"/>
                          </a:solidFill>
                          <a:effectLst/>
                          <a:latin typeface="Calibri" panose="020F0502020204030204" pitchFamily="34" charset="0"/>
                        </a:rPr>
                        <a:t>-89.3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n-US" sz="1600" b="0" i="0" u="none" strike="noStrike" dirty="0">
                          <a:solidFill>
                            <a:srgbClr val="000000"/>
                          </a:solidFill>
                          <a:effectLst/>
                          <a:latin typeface="Calibri" panose="020F0502020204030204" pitchFamily="34" charset="0"/>
                        </a:rPr>
                        <a:t>-92.8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n-US" sz="1600" b="0" i="0" u="none" strike="noStrike">
                          <a:solidFill>
                            <a:srgbClr val="000000"/>
                          </a:solidFill>
                          <a:effectLst/>
                          <a:latin typeface="Calibri" panose="020F0502020204030204" pitchFamily="34" charset="0"/>
                        </a:rPr>
                        <a:t>-3.5</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518631649"/>
                  </a:ext>
                </a:extLst>
              </a:tr>
              <a:tr h="247973">
                <a:tc>
                  <a:txBody>
                    <a:bodyPr/>
                    <a:lstStyle/>
                    <a:p>
                      <a:pPr algn="ctr" fontAlgn="ctr">
                        <a:buNone/>
                      </a:pPr>
                      <a:r>
                        <a:rPr lang="en-US" sz="1400" b="0" i="0" u="none" strike="noStrike">
                          <a:solidFill>
                            <a:srgbClr val="000000"/>
                          </a:solidFill>
                          <a:effectLst/>
                          <a:latin typeface="Calibri" panose="020F0502020204030204" pitchFamily="34" charset="0"/>
                        </a:rPr>
                        <a:t>04N07E17N001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n-US" sz="1600" b="0" i="0" u="none" strike="noStrike">
                          <a:solidFill>
                            <a:srgbClr val="000000"/>
                          </a:solidFill>
                          <a:effectLst/>
                          <a:latin typeface="Calibri" panose="020F0502020204030204" pitchFamily="34" charset="0"/>
                        </a:rPr>
                        <a:t>-38.8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n-US" sz="1600" b="0" i="0" u="none" strike="noStrike" dirty="0">
                          <a:solidFill>
                            <a:srgbClr val="000000"/>
                          </a:solidFill>
                          <a:effectLst/>
                          <a:latin typeface="Calibri" panose="020F0502020204030204" pitchFamily="34" charset="0"/>
                        </a:rPr>
                        <a:t>-49.8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n-US" sz="1600" b="0" i="0" u="none" strike="noStrike" dirty="0">
                          <a:solidFill>
                            <a:srgbClr val="C00000"/>
                          </a:solidFill>
                          <a:effectLst/>
                          <a:latin typeface="Calibri" panose="020F0502020204030204" pitchFamily="34" charset="0"/>
                        </a:rPr>
                        <a:t>-11</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72689628"/>
                  </a:ext>
                </a:extLst>
              </a:tr>
              <a:tr h="247973">
                <a:tc>
                  <a:txBody>
                    <a:bodyPr/>
                    <a:lstStyle/>
                    <a:p>
                      <a:pPr algn="ctr" fontAlgn="ctr">
                        <a:buNone/>
                      </a:pPr>
                      <a:r>
                        <a:rPr lang="en-US" sz="1400" b="0" i="0" u="none" strike="noStrike" dirty="0">
                          <a:solidFill>
                            <a:srgbClr val="000000"/>
                          </a:solidFill>
                          <a:effectLst/>
                          <a:latin typeface="Calibri" panose="020F0502020204030204" pitchFamily="34" charset="0"/>
                        </a:rPr>
                        <a:t>01N08E29M002</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n-US" sz="1600" b="0" i="0" u="none" strike="noStrike">
                          <a:solidFill>
                            <a:srgbClr val="000000"/>
                          </a:solidFill>
                          <a:effectLst/>
                          <a:latin typeface="Calibri" panose="020F0502020204030204" pitchFamily="34" charset="0"/>
                        </a:rPr>
                        <a:t>-71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n-US" sz="1600" b="0" i="0" u="none" strike="noStrike" dirty="0">
                          <a:solidFill>
                            <a:srgbClr val="000000"/>
                          </a:solidFill>
                          <a:effectLst/>
                          <a:latin typeface="Calibri" panose="020F0502020204030204" pitchFamily="34" charset="0"/>
                        </a:rPr>
                        <a:t>-57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n-US" sz="1600" b="0" i="0" u="none" strike="noStrike" dirty="0">
                          <a:solidFill>
                            <a:srgbClr val="00B050"/>
                          </a:solidFill>
                          <a:effectLst/>
                          <a:latin typeface="Calibri" panose="020F0502020204030204" pitchFamily="34" charset="0"/>
                        </a:rPr>
                        <a:t>14</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048105652"/>
                  </a:ext>
                </a:extLst>
              </a:tr>
              <a:tr h="247973">
                <a:tc>
                  <a:txBody>
                    <a:bodyPr/>
                    <a:lstStyle/>
                    <a:p>
                      <a:pPr algn="ctr" fontAlgn="ctr">
                        <a:buNone/>
                      </a:pPr>
                      <a:r>
                        <a:rPr lang="en-US" sz="1400" b="0" i="0" u="none" strike="noStrike" dirty="0">
                          <a:solidFill>
                            <a:srgbClr val="000000"/>
                          </a:solidFill>
                          <a:effectLst/>
                          <a:latin typeface="Calibri" panose="020F0502020204030204" pitchFamily="34" charset="0"/>
                        </a:rPr>
                        <a:t>01N09E05J001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n-US" sz="1600" b="0" i="0" u="none" strike="noStrike" dirty="0">
                          <a:solidFill>
                            <a:srgbClr val="000000"/>
                          </a:solidFill>
                          <a:effectLst/>
                          <a:latin typeface="Calibri" panose="020F0502020204030204" pitchFamily="34" charset="0"/>
                        </a:rPr>
                        <a:t>-37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n-US" sz="1600" b="0" i="0" u="none" strike="noStrike" dirty="0">
                          <a:solidFill>
                            <a:srgbClr val="000000"/>
                          </a:solidFill>
                          <a:effectLst/>
                          <a:latin typeface="Calibri" panose="020F0502020204030204" pitchFamily="34" charset="0"/>
                        </a:rPr>
                        <a:t>-14.5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n-US" sz="1600" b="0" i="0" u="none" strike="noStrike" dirty="0">
                          <a:solidFill>
                            <a:srgbClr val="00B050"/>
                          </a:solidFill>
                          <a:effectLst/>
                          <a:latin typeface="Calibri" panose="020F0502020204030204" pitchFamily="34" charset="0"/>
                        </a:rPr>
                        <a:t>22.5</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804670401"/>
                  </a:ext>
                </a:extLst>
              </a:tr>
              <a:tr h="247973">
                <a:tc>
                  <a:txBody>
                    <a:bodyPr/>
                    <a:lstStyle/>
                    <a:p>
                      <a:pPr algn="ctr" fontAlgn="ctr">
                        <a:buNone/>
                      </a:pPr>
                      <a:r>
                        <a:rPr lang="en-US" sz="1400" b="0" i="0" u="none" strike="noStrike" dirty="0">
                          <a:solidFill>
                            <a:srgbClr val="000000"/>
                          </a:solidFill>
                          <a:effectLst/>
                          <a:latin typeface="Calibri" panose="020F0502020204030204" pitchFamily="34" charset="0"/>
                        </a:rPr>
                        <a:t>01N09E30C005</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n-US" sz="1600" b="0" i="0" u="none" strike="noStrike">
                          <a:solidFill>
                            <a:srgbClr val="000000"/>
                          </a:solidFill>
                          <a:effectLst/>
                          <a:latin typeface="Calibri" panose="020F0502020204030204" pitchFamily="34" charset="0"/>
                        </a:rPr>
                        <a:t>-71.7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n-US" sz="1600" b="0" i="0" u="none" strike="noStrike" dirty="0">
                          <a:solidFill>
                            <a:srgbClr val="000000"/>
                          </a:solidFill>
                          <a:effectLst/>
                          <a:latin typeface="Calibri" panose="020F0502020204030204" pitchFamily="34" charset="0"/>
                        </a:rPr>
                        <a:t>-44.7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n-US" sz="1600" b="0" i="0" u="none" strike="noStrike" dirty="0">
                          <a:solidFill>
                            <a:srgbClr val="00B050"/>
                          </a:solidFill>
                          <a:effectLst/>
                          <a:latin typeface="Calibri" panose="020F0502020204030204" pitchFamily="34" charset="0"/>
                        </a:rPr>
                        <a:t>27</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197262921"/>
                  </a:ext>
                </a:extLst>
              </a:tr>
              <a:tr h="247973">
                <a:tc>
                  <a:txBody>
                    <a:bodyPr/>
                    <a:lstStyle/>
                    <a:p>
                      <a:pPr algn="ctr" fontAlgn="ctr">
                        <a:buNone/>
                      </a:pPr>
                      <a:r>
                        <a:rPr lang="en-US" sz="1400" b="0" i="0" u="none" strike="noStrike" dirty="0">
                          <a:solidFill>
                            <a:srgbClr val="000000"/>
                          </a:solidFill>
                          <a:effectLst/>
                          <a:latin typeface="Calibri" panose="020F0502020204030204" pitchFamily="34" charset="0"/>
                        </a:rPr>
                        <a:t>01N09E31J001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n-US" sz="1600" b="0" i="0" u="none" strike="noStrike">
                          <a:solidFill>
                            <a:srgbClr val="000000"/>
                          </a:solidFill>
                          <a:effectLst/>
                          <a:latin typeface="Calibri" panose="020F0502020204030204" pitchFamily="34" charset="0"/>
                        </a:rPr>
                        <a:t>-38.45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n-US" sz="1600" b="0" i="0" u="none" strike="noStrike" dirty="0">
                          <a:solidFill>
                            <a:srgbClr val="000000"/>
                          </a:solidFill>
                          <a:effectLst/>
                          <a:latin typeface="Calibri" panose="020F0502020204030204" pitchFamily="34" charset="0"/>
                        </a:rPr>
                        <a:t>-47.45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n-US" sz="1600" b="0" i="0" u="none" strike="noStrike" dirty="0">
                          <a:solidFill>
                            <a:srgbClr val="C00000"/>
                          </a:solidFill>
                          <a:effectLst/>
                          <a:latin typeface="Calibri" panose="020F0502020204030204" pitchFamily="34" charset="0"/>
                        </a:rPr>
                        <a:t>-9</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929194008"/>
                  </a:ext>
                </a:extLst>
              </a:tr>
              <a:tr h="247973">
                <a:tc>
                  <a:txBody>
                    <a:bodyPr/>
                    <a:lstStyle/>
                    <a:p>
                      <a:pPr algn="ctr" fontAlgn="ctr">
                        <a:buNone/>
                      </a:pPr>
                      <a:r>
                        <a:rPr lang="en-US" sz="1400" b="0" i="0" u="none" strike="noStrike">
                          <a:solidFill>
                            <a:srgbClr val="000000"/>
                          </a:solidFill>
                          <a:effectLst/>
                          <a:latin typeface="Calibri" panose="020F0502020204030204" pitchFamily="34" charset="0"/>
                        </a:rPr>
                        <a:t>01S07E25E001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n-US" sz="1600" b="0" i="0" u="none" strike="noStrike">
                          <a:solidFill>
                            <a:srgbClr val="000000"/>
                          </a:solidFill>
                          <a:effectLst/>
                          <a:latin typeface="Calibri" panose="020F0502020204030204" pitchFamily="34" charset="0"/>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n-US" sz="1600" b="0" i="0" u="none" strike="noStrike" dirty="0">
                          <a:solidFill>
                            <a:srgbClr val="000000"/>
                          </a:solidFill>
                          <a:effectLst/>
                          <a:latin typeface="Calibri" panose="020F0502020204030204" pitchFamily="34" charset="0"/>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n-US" sz="1600" b="0" i="0" u="none" strike="noStrike" dirty="0">
                          <a:solidFill>
                            <a:srgbClr val="C00000"/>
                          </a:solidFill>
                          <a:effectLst/>
                          <a:latin typeface="Calibri" panose="020F0502020204030204" pitchFamily="34" charset="0"/>
                        </a:rPr>
                        <a:t>-5</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636993466"/>
                  </a:ext>
                </a:extLst>
              </a:tr>
              <a:tr h="247973">
                <a:tc>
                  <a:txBody>
                    <a:bodyPr/>
                    <a:lstStyle/>
                    <a:p>
                      <a:pPr algn="ctr" fontAlgn="ctr">
                        <a:buNone/>
                      </a:pPr>
                      <a:r>
                        <a:rPr lang="en-US" sz="1400" b="0" i="0" u="none" strike="noStrike" dirty="0">
                          <a:solidFill>
                            <a:srgbClr val="000000"/>
                          </a:solidFill>
                          <a:effectLst/>
                          <a:latin typeface="Calibri" panose="020F0502020204030204" pitchFamily="34" charset="0"/>
                        </a:rPr>
                        <a:t>01S08E30C002</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n-US" sz="1600" b="0" i="0" u="none" strike="noStrike">
                          <a:solidFill>
                            <a:srgbClr val="000000"/>
                          </a:solidFill>
                          <a:effectLst/>
                          <a:latin typeface="Calibri" panose="020F0502020204030204" pitchFamily="34" charset="0"/>
                        </a:rPr>
                        <a:t>-25.5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n-US" sz="1600" b="0" i="0" u="none" strike="noStrike" dirty="0">
                          <a:solidFill>
                            <a:srgbClr val="000000"/>
                          </a:solidFill>
                          <a:effectLst/>
                          <a:latin typeface="Calibri" panose="020F0502020204030204" pitchFamily="34" charset="0"/>
                        </a:rPr>
                        <a:t>-21.5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n-US" sz="1600" b="0" i="0" u="none" strike="noStrike" dirty="0">
                          <a:solidFill>
                            <a:srgbClr val="00B050"/>
                          </a:solidFill>
                          <a:effectLst/>
                          <a:latin typeface="Calibri" panose="020F0502020204030204" pitchFamily="34" charset="0"/>
                        </a:rPr>
                        <a:t>4</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202393073"/>
                  </a:ext>
                </a:extLst>
              </a:tr>
              <a:tr h="247973">
                <a:tc>
                  <a:txBody>
                    <a:bodyPr/>
                    <a:lstStyle/>
                    <a:p>
                      <a:pPr algn="ctr" fontAlgn="ctr">
                        <a:buNone/>
                      </a:pPr>
                      <a:r>
                        <a:rPr lang="en-US" sz="1400" b="0" i="0" u="none" strike="noStrike" dirty="0">
                          <a:solidFill>
                            <a:srgbClr val="000000"/>
                          </a:solidFill>
                          <a:effectLst/>
                          <a:latin typeface="Calibri" panose="020F0502020204030204" pitchFamily="34" charset="0"/>
                        </a:rPr>
                        <a:t>02N07E03D001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n-US" sz="1600" b="0" i="0" u="none" strike="noStrike">
                          <a:solidFill>
                            <a:srgbClr val="000000"/>
                          </a:solidFill>
                          <a:effectLst/>
                          <a:latin typeface="Calibri" panose="020F0502020204030204" pitchFamily="34" charset="0"/>
                        </a:rPr>
                        <a:t>-83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n-US" sz="1600" b="0" i="0" u="none" strike="noStrike" dirty="0">
                          <a:solidFill>
                            <a:srgbClr val="000000"/>
                          </a:solidFill>
                          <a:effectLst/>
                          <a:latin typeface="Calibri" panose="020F0502020204030204" pitchFamily="34" charset="0"/>
                        </a:rPr>
                        <a:t>-84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n-US" sz="1600" b="0" i="0" u="none" strike="noStrike" dirty="0">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027675576"/>
                  </a:ext>
                </a:extLst>
              </a:tr>
              <a:tr h="247973">
                <a:tc>
                  <a:txBody>
                    <a:bodyPr/>
                    <a:lstStyle/>
                    <a:p>
                      <a:pPr algn="ctr" fontAlgn="ctr">
                        <a:buNone/>
                      </a:pPr>
                      <a:r>
                        <a:rPr lang="en-US" sz="1400" b="0" i="0" u="none" strike="noStrike" dirty="0">
                          <a:solidFill>
                            <a:srgbClr val="000000"/>
                          </a:solidFill>
                          <a:effectLst/>
                          <a:latin typeface="Calibri" panose="020F0502020204030204" pitchFamily="34" charset="0"/>
                        </a:rPr>
                        <a:t>03N06E05N003</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n-US" sz="1600" b="0" i="0" u="none" strike="noStrike">
                          <a:solidFill>
                            <a:srgbClr val="000000"/>
                          </a:solidFill>
                          <a:effectLst/>
                          <a:latin typeface="Calibri" panose="020F0502020204030204" pitchFamily="34" charset="0"/>
                        </a:rPr>
                        <a:t>-7.5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n-US" sz="1600" b="0" i="0" u="none" strike="noStrike" dirty="0">
                          <a:solidFill>
                            <a:srgbClr val="000000"/>
                          </a:solidFill>
                          <a:effectLst/>
                          <a:latin typeface="Calibri" panose="020F0502020204030204" pitchFamily="34" charset="0"/>
                        </a:rPr>
                        <a:t>-7.5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n-US" sz="1600" b="0" i="0" u="none" strike="noStrike" dirty="0">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586689616"/>
                  </a:ext>
                </a:extLst>
              </a:tr>
              <a:tr h="247973">
                <a:tc>
                  <a:txBody>
                    <a:bodyPr/>
                    <a:lstStyle/>
                    <a:p>
                      <a:pPr algn="ctr" fontAlgn="ctr">
                        <a:buNone/>
                      </a:pPr>
                      <a:r>
                        <a:rPr lang="en-US" sz="1400" b="0" i="0" u="none" strike="noStrike" dirty="0">
                          <a:solidFill>
                            <a:srgbClr val="000000"/>
                          </a:solidFill>
                          <a:effectLst/>
                          <a:latin typeface="Calibri" panose="020F0502020204030204" pitchFamily="34" charset="0"/>
                        </a:rPr>
                        <a:t>03S05E04H001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n-US" sz="1600" b="0" i="0" u="none" strike="noStrike">
                          <a:solidFill>
                            <a:srgbClr val="000000"/>
                          </a:solidFill>
                          <a:effectLst/>
                          <a:latin typeface="Calibri" panose="020F0502020204030204" pitchFamily="34" charset="0"/>
                        </a:rPr>
                        <a:t>NM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n-US" sz="1600" b="0" i="0" u="none" strike="noStrike" dirty="0">
                          <a:solidFill>
                            <a:srgbClr val="000000"/>
                          </a:solidFill>
                          <a:effectLst/>
                          <a:latin typeface="Calibri" panose="020F0502020204030204" pitchFamily="34" charset="0"/>
                        </a:rPr>
                        <a:t>47.2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n-US" sz="1600" b="0" i="0" u="none" strike="noStrike">
                          <a:solidFill>
                            <a:srgbClr val="00000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3367491"/>
                  </a:ext>
                </a:extLst>
              </a:tr>
              <a:tr h="247973">
                <a:tc>
                  <a:txBody>
                    <a:bodyPr/>
                    <a:lstStyle/>
                    <a:p>
                      <a:pPr algn="ctr" fontAlgn="ctr">
                        <a:buNone/>
                      </a:pPr>
                      <a:r>
                        <a:rPr lang="en-US" sz="1400" b="0" i="0" u="none" strike="noStrike" dirty="0">
                          <a:solidFill>
                            <a:srgbClr val="000000"/>
                          </a:solidFill>
                          <a:effectLst/>
                          <a:latin typeface="Calibri" panose="020F0502020204030204" pitchFamily="34" charset="0"/>
                        </a:rPr>
                        <a:t>05N06E36R001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n-US" sz="1600" b="0" i="0" u="none" strike="noStrike">
                          <a:solidFill>
                            <a:srgbClr val="000000"/>
                          </a:solidFill>
                          <a:effectLst/>
                          <a:latin typeface="Calibri" panose="020F0502020204030204" pitchFamily="34" charset="0"/>
                        </a:rPr>
                        <a:t>-42.8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n-US" sz="1600" b="0" i="0" u="none" strike="noStrike" dirty="0">
                          <a:solidFill>
                            <a:srgbClr val="000000"/>
                          </a:solidFill>
                          <a:effectLst/>
                          <a:latin typeface="Calibri" panose="020F0502020204030204" pitchFamily="34" charset="0"/>
                        </a:rPr>
                        <a:t>-41.8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n-US" sz="1600" b="0" i="0" u="none" strike="noStrike">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202870452"/>
                  </a:ext>
                </a:extLst>
              </a:tr>
              <a:tr h="258305">
                <a:tc>
                  <a:txBody>
                    <a:bodyPr/>
                    <a:lstStyle/>
                    <a:p>
                      <a:pPr algn="ctr" fontAlgn="ctr">
                        <a:buNone/>
                      </a:pPr>
                      <a:r>
                        <a:rPr lang="en-US" sz="1400" b="0" i="0" u="none" strike="noStrike" dirty="0">
                          <a:solidFill>
                            <a:srgbClr val="000000"/>
                          </a:solidFill>
                          <a:effectLst/>
                          <a:latin typeface="Calibri" panose="020F0502020204030204" pitchFamily="34" charset="0"/>
                        </a:rPr>
                        <a:t>01S08E05A001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en-US" sz="1600" b="0" i="0" u="none" strike="noStrike" dirty="0">
                          <a:solidFill>
                            <a:srgbClr val="000000"/>
                          </a:solidFill>
                          <a:effectLst/>
                          <a:latin typeface="Calibri" panose="020F0502020204030204" pitchFamily="34" charset="0"/>
                        </a:rPr>
                        <a:t>-99.9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en-US" sz="1600" b="0" i="0" u="none" strike="noStrike" dirty="0">
                          <a:solidFill>
                            <a:srgbClr val="000000"/>
                          </a:solidFill>
                          <a:effectLst/>
                          <a:latin typeface="Calibri" panose="020F0502020204030204" pitchFamily="34" charset="0"/>
                        </a:rPr>
                        <a:t>-98.9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en-US" sz="1600" b="0" i="0" u="none" strike="noStrike" dirty="0">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19085379"/>
                  </a:ext>
                </a:extLst>
              </a:tr>
            </a:tbl>
          </a:graphicData>
        </a:graphic>
      </p:graphicFrame>
      <p:pic>
        <p:nvPicPr>
          <p:cNvPr id="2" name="Picture 1">
            <a:extLst>
              <a:ext uri="{FF2B5EF4-FFF2-40B4-BE49-F238E27FC236}">
                <a16:creationId xmlns:a16="http://schemas.microsoft.com/office/drawing/2014/main" id="{CAA3F48C-98E2-9B7E-2914-02341D2B6219}"/>
              </a:ext>
            </a:extLst>
          </p:cNvPr>
          <p:cNvPicPr>
            <a:picLocks noChangeAspect="1"/>
          </p:cNvPicPr>
          <p:nvPr/>
        </p:nvPicPr>
        <p:blipFill>
          <a:blip r:embed="rId3"/>
          <a:stretch>
            <a:fillRect/>
          </a:stretch>
        </p:blipFill>
        <p:spPr>
          <a:xfrm>
            <a:off x="140075" y="6172200"/>
            <a:ext cx="1536325" cy="603556"/>
          </a:xfrm>
          <a:prstGeom prst="rect">
            <a:avLst/>
          </a:prstGeom>
        </p:spPr>
      </p:pic>
    </p:spTree>
    <p:extLst>
      <p:ext uri="{BB962C8B-B14F-4D97-AF65-F5344CB8AC3E}">
        <p14:creationId xmlns:p14="http://schemas.microsoft.com/office/powerpoint/2010/main" val="4118606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4D729-79B5-F052-9BA0-1B9DDD830D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49ABAF-B268-1F8D-885D-B48321B51C02}"/>
              </a:ext>
            </a:extLst>
          </p:cNvPr>
          <p:cNvSpPr txBox="1">
            <a:spLocks/>
          </p:cNvSpPr>
          <p:nvPr/>
        </p:nvSpPr>
        <p:spPr>
          <a:xfrm>
            <a:off x="95251" y="1190625"/>
            <a:ext cx="8439150" cy="4953000"/>
          </a:xfrm>
          <a:prstGeom prst="rect">
            <a:avLst/>
          </a:prstGeom>
        </p:spPr>
        <p:txBody>
          <a:bodyPr/>
          <a:lstStyle>
            <a:lvl1pPr algn="l" rtl="0" eaLnBrk="0" fontAlgn="base" hangingPunct="0">
              <a:spcBef>
                <a:spcPct val="0"/>
              </a:spcBef>
              <a:spcAft>
                <a:spcPct val="0"/>
              </a:spcAft>
              <a:defRPr sz="2800" b="1">
                <a:solidFill>
                  <a:srgbClr val="DB864E"/>
                </a:solidFill>
                <a:latin typeface="+mj-lt"/>
                <a:ea typeface="ＭＳ Ｐゴシック" pitchFamily="48" charset="-128"/>
                <a:cs typeface="ＭＳ Ｐゴシック" charset="0"/>
              </a:defRPr>
            </a:lvl1pPr>
            <a:lvl2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2pPr>
            <a:lvl3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3pPr>
            <a:lvl4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4pPr>
            <a:lvl5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5pPr>
            <a:lvl6pPr marL="457200" algn="l" rtl="0" fontAlgn="base">
              <a:spcBef>
                <a:spcPct val="0"/>
              </a:spcBef>
              <a:spcAft>
                <a:spcPct val="0"/>
              </a:spcAft>
              <a:defRPr sz="2800" b="1">
                <a:solidFill>
                  <a:schemeClr val="tx2"/>
                </a:solidFill>
                <a:latin typeface="Trebuchet MS" pitchFamily="34" charset="0"/>
              </a:defRPr>
            </a:lvl6pPr>
            <a:lvl7pPr marL="914400" algn="l" rtl="0" fontAlgn="base">
              <a:spcBef>
                <a:spcPct val="0"/>
              </a:spcBef>
              <a:spcAft>
                <a:spcPct val="0"/>
              </a:spcAft>
              <a:defRPr sz="2800" b="1">
                <a:solidFill>
                  <a:schemeClr val="tx2"/>
                </a:solidFill>
                <a:latin typeface="Trebuchet MS" pitchFamily="34" charset="0"/>
              </a:defRPr>
            </a:lvl7pPr>
            <a:lvl8pPr marL="1371600" algn="l" rtl="0" fontAlgn="base">
              <a:spcBef>
                <a:spcPct val="0"/>
              </a:spcBef>
              <a:spcAft>
                <a:spcPct val="0"/>
              </a:spcAft>
              <a:defRPr sz="2800" b="1">
                <a:solidFill>
                  <a:schemeClr val="tx2"/>
                </a:solidFill>
                <a:latin typeface="Trebuchet MS" pitchFamily="34" charset="0"/>
              </a:defRPr>
            </a:lvl8pPr>
            <a:lvl9pPr marL="1828800" algn="l" rtl="0" fontAlgn="base">
              <a:spcBef>
                <a:spcPct val="0"/>
              </a:spcBef>
              <a:spcAft>
                <a:spcPct val="0"/>
              </a:spcAft>
              <a:defRPr sz="2800" b="1">
                <a:solidFill>
                  <a:schemeClr val="tx2"/>
                </a:solidFill>
                <a:latin typeface="Trebuchet MS" pitchFamily="34" charset="0"/>
              </a:defRPr>
            </a:lvl9pPr>
          </a:lstStyle>
          <a:p>
            <a:pPr marL="457200" indent="-457200">
              <a:spcBef>
                <a:spcPts val="0"/>
              </a:spcBef>
              <a:spcAft>
                <a:spcPts val="600"/>
              </a:spcAft>
              <a:buSzPct val="125000"/>
              <a:buFont typeface="Arial" panose="020B0604020202020204" pitchFamily="34" charset="0"/>
              <a:buChar char="•"/>
            </a:pPr>
            <a:r>
              <a:rPr lang="en-US" sz="2600" dirty="0">
                <a:solidFill>
                  <a:srgbClr val="4C837A"/>
                </a:solidFill>
                <a:latin typeface="+mn-lt"/>
                <a:ea typeface="+mj-ea"/>
                <a:cs typeface="+mj-cs"/>
              </a:rPr>
              <a:t>San Joaquin County has measured groundwater levels semiannually since 1971</a:t>
            </a:r>
          </a:p>
          <a:p>
            <a:pPr marL="914400" lvl="1" indent="-457200">
              <a:spcBef>
                <a:spcPts val="0"/>
              </a:spcBef>
              <a:spcAft>
                <a:spcPts val="600"/>
              </a:spcAft>
              <a:buSzPct val="80000"/>
              <a:buFont typeface="Courier New" panose="02070309020205020404" pitchFamily="49" charset="0"/>
              <a:buChar char="o"/>
            </a:pPr>
            <a:r>
              <a:rPr lang="en-US" sz="2400" b="0" dirty="0">
                <a:solidFill>
                  <a:srgbClr val="4C837A"/>
                </a:solidFill>
                <a:latin typeface="+mn-lt"/>
                <a:ea typeface="+mj-ea"/>
                <a:cs typeface="+mj-cs"/>
              </a:rPr>
              <a:t>Data stored in Water Resources Division databases</a:t>
            </a:r>
          </a:p>
          <a:p>
            <a:pPr marL="457200" indent="-457200">
              <a:spcBef>
                <a:spcPts val="600"/>
              </a:spcBef>
              <a:spcAft>
                <a:spcPts val="600"/>
              </a:spcAft>
              <a:buSzPct val="125000"/>
              <a:buFont typeface="Arial" panose="020B0604020202020204" pitchFamily="34" charset="0"/>
              <a:buChar char="•"/>
            </a:pPr>
            <a:r>
              <a:rPr lang="en-US" sz="2600" dirty="0">
                <a:solidFill>
                  <a:srgbClr val="4C837A"/>
                </a:solidFill>
                <a:latin typeface="+mn-lt"/>
                <a:ea typeface="+mj-ea"/>
                <a:cs typeface="+mj-cs"/>
              </a:rPr>
              <a:t>Measurements taken at over 250 monitoring wells and production wells each Spring and Fall</a:t>
            </a:r>
          </a:p>
          <a:p>
            <a:pPr marL="914400" lvl="1" indent="-457200">
              <a:spcBef>
                <a:spcPts val="0"/>
              </a:spcBef>
              <a:spcAft>
                <a:spcPts val="600"/>
              </a:spcAft>
              <a:buSzPct val="80000"/>
              <a:buFont typeface="Courier New" panose="02070309020205020404" pitchFamily="49" charset="0"/>
              <a:buChar char="o"/>
            </a:pPr>
            <a:r>
              <a:rPr lang="en-US" sz="2400" b="0" dirty="0">
                <a:solidFill>
                  <a:srgbClr val="4C837A"/>
                </a:solidFill>
                <a:latin typeface="+mn-lt"/>
                <a:ea typeface="+mj-ea"/>
                <a:cs typeface="+mj-cs"/>
              </a:rPr>
              <a:t>Attempt to capture annual high groundwater levels in the Spring and annual low groundwater levels in the Fall</a:t>
            </a:r>
          </a:p>
          <a:p>
            <a:pPr marL="914400" lvl="1" indent="-457200">
              <a:spcBef>
                <a:spcPts val="0"/>
              </a:spcBef>
              <a:spcAft>
                <a:spcPts val="600"/>
              </a:spcAft>
              <a:buSzPct val="80000"/>
              <a:buFont typeface="Courier New" panose="02070309020205020404" pitchFamily="49" charset="0"/>
              <a:buChar char="o"/>
            </a:pPr>
            <a:r>
              <a:rPr lang="en-US" sz="2400" b="0" dirty="0">
                <a:solidFill>
                  <a:srgbClr val="4C837A"/>
                </a:solidFill>
                <a:latin typeface="+mn-lt"/>
                <a:ea typeface="+mj-ea"/>
                <a:cs typeface="+mj-cs"/>
              </a:rPr>
              <a:t>Corrective measurements to replace data affected by local groundwater pumping within same season</a:t>
            </a:r>
          </a:p>
          <a:p>
            <a:pPr marL="914400" lvl="1" indent="-457200">
              <a:spcBef>
                <a:spcPts val="0"/>
              </a:spcBef>
              <a:spcAft>
                <a:spcPts val="600"/>
              </a:spcAft>
              <a:buSzPct val="80000"/>
              <a:buFont typeface="Courier New" panose="02070309020205020404" pitchFamily="49" charset="0"/>
              <a:buChar char="o"/>
            </a:pPr>
            <a:r>
              <a:rPr lang="en-US" sz="2400" b="0" dirty="0">
                <a:solidFill>
                  <a:srgbClr val="4C837A"/>
                </a:solidFill>
                <a:latin typeface="+mn-lt"/>
                <a:ea typeface="+mj-ea"/>
                <a:cs typeface="+mj-cs"/>
              </a:rPr>
              <a:t>Professional judgment applied when control measures are insufficient to retain quality regional data</a:t>
            </a:r>
          </a:p>
        </p:txBody>
      </p:sp>
      <p:sp>
        <p:nvSpPr>
          <p:cNvPr id="3" name="Title 1">
            <a:extLst>
              <a:ext uri="{FF2B5EF4-FFF2-40B4-BE49-F238E27FC236}">
                <a16:creationId xmlns:a16="http://schemas.microsoft.com/office/drawing/2014/main" id="{B697202A-BD52-8D61-841F-698A28A4CE18}"/>
              </a:ext>
            </a:extLst>
          </p:cNvPr>
          <p:cNvSpPr txBox="1">
            <a:spLocks/>
          </p:cNvSpPr>
          <p:nvPr/>
        </p:nvSpPr>
        <p:spPr>
          <a:xfrm>
            <a:off x="1524000" y="234644"/>
            <a:ext cx="9144000" cy="603557"/>
          </a:xfrm>
          <a:prstGeom prst="rect">
            <a:avLst/>
          </a:prstGeom>
        </p:spPr>
        <p:txBody>
          <a:bodyPr/>
          <a:lstStyle>
            <a:lvl1pPr algn="l" rtl="0" eaLnBrk="0" fontAlgn="base" hangingPunct="0">
              <a:spcBef>
                <a:spcPct val="0"/>
              </a:spcBef>
              <a:spcAft>
                <a:spcPct val="0"/>
              </a:spcAft>
              <a:defRPr sz="2800" b="1">
                <a:solidFill>
                  <a:srgbClr val="DB864E"/>
                </a:solidFill>
                <a:latin typeface="+mj-lt"/>
                <a:ea typeface="ＭＳ Ｐゴシック" pitchFamily="48" charset="-128"/>
                <a:cs typeface="ＭＳ Ｐゴシック" charset="0"/>
              </a:defRPr>
            </a:lvl1pPr>
            <a:lvl2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2pPr>
            <a:lvl3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3pPr>
            <a:lvl4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4pPr>
            <a:lvl5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5pPr>
            <a:lvl6pPr marL="457200" algn="l" rtl="0" fontAlgn="base">
              <a:spcBef>
                <a:spcPct val="0"/>
              </a:spcBef>
              <a:spcAft>
                <a:spcPct val="0"/>
              </a:spcAft>
              <a:defRPr sz="2800" b="1">
                <a:solidFill>
                  <a:schemeClr val="tx2"/>
                </a:solidFill>
                <a:latin typeface="Trebuchet MS" pitchFamily="34" charset="0"/>
              </a:defRPr>
            </a:lvl6pPr>
            <a:lvl7pPr marL="914400" algn="l" rtl="0" fontAlgn="base">
              <a:spcBef>
                <a:spcPct val="0"/>
              </a:spcBef>
              <a:spcAft>
                <a:spcPct val="0"/>
              </a:spcAft>
              <a:defRPr sz="2800" b="1">
                <a:solidFill>
                  <a:schemeClr val="tx2"/>
                </a:solidFill>
                <a:latin typeface="Trebuchet MS" pitchFamily="34" charset="0"/>
              </a:defRPr>
            </a:lvl7pPr>
            <a:lvl8pPr marL="1371600" algn="l" rtl="0" fontAlgn="base">
              <a:spcBef>
                <a:spcPct val="0"/>
              </a:spcBef>
              <a:spcAft>
                <a:spcPct val="0"/>
              </a:spcAft>
              <a:defRPr sz="2800" b="1">
                <a:solidFill>
                  <a:schemeClr val="tx2"/>
                </a:solidFill>
                <a:latin typeface="Trebuchet MS" pitchFamily="34" charset="0"/>
              </a:defRPr>
            </a:lvl8pPr>
            <a:lvl9pPr marL="1828800" algn="l" rtl="0" fontAlgn="base">
              <a:spcBef>
                <a:spcPct val="0"/>
              </a:spcBef>
              <a:spcAft>
                <a:spcPct val="0"/>
              </a:spcAft>
              <a:defRPr sz="2800" b="1">
                <a:solidFill>
                  <a:schemeClr val="tx2"/>
                </a:solidFill>
                <a:latin typeface="Trebuchet MS" pitchFamily="34" charset="0"/>
              </a:defRPr>
            </a:lvl9pPr>
          </a:lstStyle>
          <a:p>
            <a:pPr algn="ctr"/>
            <a:r>
              <a:rPr lang="en-US" sz="3600" dirty="0">
                <a:solidFill>
                  <a:srgbClr val="4C837A"/>
                </a:solidFill>
                <a:latin typeface="+mn-lt"/>
                <a:ea typeface="+mj-ea"/>
                <a:cs typeface="+mj-cs"/>
              </a:rPr>
              <a:t>Groundwater Monitoring Program Overview</a:t>
            </a:r>
          </a:p>
        </p:txBody>
      </p:sp>
      <p:pic>
        <p:nvPicPr>
          <p:cNvPr id="5" name="Picture 4">
            <a:extLst>
              <a:ext uri="{FF2B5EF4-FFF2-40B4-BE49-F238E27FC236}">
                <a16:creationId xmlns:a16="http://schemas.microsoft.com/office/drawing/2014/main" id="{23D5F4A7-8314-ADC7-0D31-0F46FFA9841E}"/>
              </a:ext>
            </a:extLst>
          </p:cNvPr>
          <p:cNvPicPr>
            <a:picLocks noChangeAspect="1"/>
          </p:cNvPicPr>
          <p:nvPr/>
        </p:nvPicPr>
        <p:blipFill>
          <a:blip r:embed="rId3"/>
          <a:stretch>
            <a:fillRect/>
          </a:stretch>
        </p:blipFill>
        <p:spPr>
          <a:xfrm>
            <a:off x="140075" y="6172200"/>
            <a:ext cx="1536325" cy="603556"/>
          </a:xfrm>
          <a:prstGeom prst="rect">
            <a:avLst/>
          </a:prstGeom>
        </p:spPr>
      </p:pic>
      <p:pic>
        <p:nvPicPr>
          <p:cNvPr id="6" name="Picture 5">
            <a:extLst>
              <a:ext uri="{FF2B5EF4-FFF2-40B4-BE49-F238E27FC236}">
                <a16:creationId xmlns:a16="http://schemas.microsoft.com/office/drawing/2014/main" id="{D405175D-DCD1-D0F1-2591-0E4E8874165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r="11035"/>
          <a:stretch>
            <a:fillRect/>
          </a:stretch>
        </p:blipFill>
        <p:spPr>
          <a:xfrm>
            <a:off x="8534401" y="1995998"/>
            <a:ext cx="3657600" cy="2866005"/>
          </a:xfrm>
          <a:prstGeom prst="rect">
            <a:avLst/>
          </a:prstGeom>
        </p:spPr>
      </p:pic>
    </p:spTree>
    <p:extLst>
      <p:ext uri="{BB962C8B-B14F-4D97-AF65-F5344CB8AC3E}">
        <p14:creationId xmlns:p14="http://schemas.microsoft.com/office/powerpoint/2010/main" val="1715840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ABD31-C265-540C-380A-DD0317426F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76BC3F-E2E4-95C4-4235-9CC614D0B57B}"/>
              </a:ext>
            </a:extLst>
          </p:cNvPr>
          <p:cNvSpPr txBox="1">
            <a:spLocks/>
          </p:cNvSpPr>
          <p:nvPr/>
        </p:nvSpPr>
        <p:spPr>
          <a:xfrm>
            <a:off x="1676400" y="914400"/>
            <a:ext cx="8839200" cy="3048000"/>
          </a:xfrm>
          <a:prstGeom prst="rect">
            <a:avLst/>
          </a:prstGeom>
        </p:spPr>
        <p:txBody>
          <a:bodyPr/>
          <a:lstStyle>
            <a:lvl1pPr algn="l" rtl="0" eaLnBrk="0" fontAlgn="base" hangingPunct="0">
              <a:spcBef>
                <a:spcPct val="0"/>
              </a:spcBef>
              <a:spcAft>
                <a:spcPct val="0"/>
              </a:spcAft>
              <a:defRPr sz="2800" b="1">
                <a:solidFill>
                  <a:srgbClr val="DB864E"/>
                </a:solidFill>
                <a:latin typeface="+mj-lt"/>
                <a:ea typeface="ＭＳ Ｐゴシック" pitchFamily="48" charset="-128"/>
                <a:cs typeface="ＭＳ Ｐゴシック" charset="0"/>
              </a:defRPr>
            </a:lvl1pPr>
            <a:lvl2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2pPr>
            <a:lvl3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3pPr>
            <a:lvl4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4pPr>
            <a:lvl5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5pPr>
            <a:lvl6pPr marL="457200" algn="l" rtl="0" fontAlgn="base">
              <a:spcBef>
                <a:spcPct val="0"/>
              </a:spcBef>
              <a:spcAft>
                <a:spcPct val="0"/>
              </a:spcAft>
              <a:defRPr sz="2800" b="1">
                <a:solidFill>
                  <a:schemeClr val="tx2"/>
                </a:solidFill>
                <a:latin typeface="Trebuchet MS" pitchFamily="34" charset="0"/>
              </a:defRPr>
            </a:lvl6pPr>
            <a:lvl7pPr marL="914400" algn="l" rtl="0" fontAlgn="base">
              <a:spcBef>
                <a:spcPct val="0"/>
              </a:spcBef>
              <a:spcAft>
                <a:spcPct val="0"/>
              </a:spcAft>
              <a:defRPr sz="2800" b="1">
                <a:solidFill>
                  <a:schemeClr val="tx2"/>
                </a:solidFill>
                <a:latin typeface="Trebuchet MS" pitchFamily="34" charset="0"/>
              </a:defRPr>
            </a:lvl7pPr>
            <a:lvl8pPr marL="1371600" algn="l" rtl="0" fontAlgn="base">
              <a:spcBef>
                <a:spcPct val="0"/>
              </a:spcBef>
              <a:spcAft>
                <a:spcPct val="0"/>
              </a:spcAft>
              <a:defRPr sz="2800" b="1">
                <a:solidFill>
                  <a:schemeClr val="tx2"/>
                </a:solidFill>
                <a:latin typeface="Trebuchet MS" pitchFamily="34" charset="0"/>
              </a:defRPr>
            </a:lvl8pPr>
            <a:lvl9pPr marL="1828800" algn="l" rtl="0" fontAlgn="base">
              <a:spcBef>
                <a:spcPct val="0"/>
              </a:spcBef>
              <a:spcAft>
                <a:spcPct val="0"/>
              </a:spcAft>
              <a:defRPr sz="2800" b="1">
                <a:solidFill>
                  <a:schemeClr val="tx2"/>
                </a:solidFill>
                <a:latin typeface="Trebuchet MS" pitchFamily="34" charset="0"/>
              </a:defRPr>
            </a:lvl9pPr>
          </a:lstStyle>
          <a:p>
            <a:pPr marL="457200" indent="-457200">
              <a:spcBef>
                <a:spcPts val="1200"/>
              </a:spcBef>
              <a:buSzPct val="125000"/>
              <a:buFont typeface="Arial" panose="020B0604020202020204" pitchFamily="34" charset="0"/>
              <a:buChar char="•"/>
            </a:pPr>
            <a:r>
              <a:rPr lang="en-US" dirty="0">
                <a:solidFill>
                  <a:srgbClr val="4C837A"/>
                </a:solidFill>
                <a:latin typeface="+mn-lt"/>
                <a:ea typeface="+mj-ea"/>
                <a:cs typeface="+mj-cs"/>
              </a:rPr>
              <a:t>2014 California Sustainable Groundwater Management Act (SGMA)</a:t>
            </a:r>
          </a:p>
          <a:p>
            <a:pPr marL="914400" lvl="1" indent="-457200">
              <a:spcBef>
                <a:spcPts val="600"/>
              </a:spcBef>
              <a:buSzPct val="80000"/>
              <a:buFont typeface="Courier New" panose="02070309020205020404" pitchFamily="49" charset="0"/>
              <a:buChar char="o"/>
            </a:pPr>
            <a:r>
              <a:rPr lang="en-US" sz="2400" b="0" dirty="0">
                <a:solidFill>
                  <a:srgbClr val="4C837A"/>
                </a:solidFill>
                <a:latin typeface="+mn-lt"/>
                <a:ea typeface="+mj-ea"/>
                <a:cs typeface="+mj-cs"/>
              </a:rPr>
              <a:t>High-priority, critically overdrafted subbasins such as the Eastern San Joaquin Subbasin must achieve sustainable yield by 2040</a:t>
            </a:r>
          </a:p>
          <a:p>
            <a:pPr marL="914400" lvl="1" indent="-457200">
              <a:spcBef>
                <a:spcPts val="600"/>
              </a:spcBef>
              <a:buSzPct val="80000"/>
              <a:buFont typeface="Courier New" panose="02070309020205020404" pitchFamily="49" charset="0"/>
              <a:buChar char="o"/>
            </a:pPr>
            <a:r>
              <a:rPr lang="en-US" sz="2400" b="0" dirty="0">
                <a:solidFill>
                  <a:srgbClr val="4C837A"/>
                </a:solidFill>
                <a:latin typeface="+mn-lt"/>
                <a:ea typeface="+mj-ea"/>
                <a:cs typeface="+mj-cs"/>
              </a:rPr>
              <a:t>Medium-priority subbasins such as the Tracy Subbasin must achieve sustainable yield by 2042</a:t>
            </a:r>
          </a:p>
        </p:txBody>
      </p:sp>
      <p:pic>
        <p:nvPicPr>
          <p:cNvPr id="4" name="Picture 3">
            <a:extLst>
              <a:ext uri="{FF2B5EF4-FFF2-40B4-BE49-F238E27FC236}">
                <a16:creationId xmlns:a16="http://schemas.microsoft.com/office/drawing/2014/main" id="{62D7096C-ACFC-1749-90D0-44D6E661CC3B}"/>
              </a:ext>
            </a:extLst>
          </p:cNvPr>
          <p:cNvPicPr>
            <a:picLocks noChangeAspect="1"/>
          </p:cNvPicPr>
          <p:nvPr/>
        </p:nvPicPr>
        <p:blipFill>
          <a:blip r:embed="rId3"/>
          <a:stretch>
            <a:fillRect/>
          </a:stretch>
        </p:blipFill>
        <p:spPr>
          <a:xfrm>
            <a:off x="140075" y="6172200"/>
            <a:ext cx="1536325" cy="603556"/>
          </a:xfrm>
          <a:prstGeom prst="rect">
            <a:avLst/>
          </a:prstGeom>
        </p:spPr>
      </p:pic>
      <p:sp>
        <p:nvSpPr>
          <p:cNvPr id="3" name="Title 1">
            <a:extLst>
              <a:ext uri="{FF2B5EF4-FFF2-40B4-BE49-F238E27FC236}">
                <a16:creationId xmlns:a16="http://schemas.microsoft.com/office/drawing/2014/main" id="{A7C05613-6B0B-BFAE-70B8-01D9A4B53A70}"/>
              </a:ext>
            </a:extLst>
          </p:cNvPr>
          <p:cNvSpPr txBox="1">
            <a:spLocks/>
          </p:cNvSpPr>
          <p:nvPr/>
        </p:nvSpPr>
        <p:spPr>
          <a:xfrm>
            <a:off x="1524000" y="234644"/>
            <a:ext cx="9144000" cy="603557"/>
          </a:xfrm>
          <a:prstGeom prst="rect">
            <a:avLst/>
          </a:prstGeom>
        </p:spPr>
        <p:txBody>
          <a:bodyPr/>
          <a:lstStyle>
            <a:lvl1pPr algn="l" rtl="0" eaLnBrk="0" fontAlgn="base" hangingPunct="0">
              <a:spcBef>
                <a:spcPct val="0"/>
              </a:spcBef>
              <a:spcAft>
                <a:spcPct val="0"/>
              </a:spcAft>
              <a:defRPr sz="2800" b="1">
                <a:solidFill>
                  <a:srgbClr val="DB864E"/>
                </a:solidFill>
                <a:latin typeface="+mj-lt"/>
                <a:ea typeface="ＭＳ Ｐゴシック" pitchFamily="48" charset="-128"/>
                <a:cs typeface="ＭＳ Ｐゴシック" charset="0"/>
              </a:defRPr>
            </a:lvl1pPr>
            <a:lvl2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2pPr>
            <a:lvl3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3pPr>
            <a:lvl4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4pPr>
            <a:lvl5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5pPr>
            <a:lvl6pPr marL="457200" algn="l" rtl="0" fontAlgn="base">
              <a:spcBef>
                <a:spcPct val="0"/>
              </a:spcBef>
              <a:spcAft>
                <a:spcPct val="0"/>
              </a:spcAft>
              <a:defRPr sz="2800" b="1">
                <a:solidFill>
                  <a:schemeClr val="tx2"/>
                </a:solidFill>
                <a:latin typeface="Trebuchet MS" pitchFamily="34" charset="0"/>
              </a:defRPr>
            </a:lvl6pPr>
            <a:lvl7pPr marL="914400" algn="l" rtl="0" fontAlgn="base">
              <a:spcBef>
                <a:spcPct val="0"/>
              </a:spcBef>
              <a:spcAft>
                <a:spcPct val="0"/>
              </a:spcAft>
              <a:defRPr sz="2800" b="1">
                <a:solidFill>
                  <a:schemeClr val="tx2"/>
                </a:solidFill>
                <a:latin typeface="Trebuchet MS" pitchFamily="34" charset="0"/>
              </a:defRPr>
            </a:lvl7pPr>
            <a:lvl8pPr marL="1371600" algn="l" rtl="0" fontAlgn="base">
              <a:spcBef>
                <a:spcPct val="0"/>
              </a:spcBef>
              <a:spcAft>
                <a:spcPct val="0"/>
              </a:spcAft>
              <a:defRPr sz="2800" b="1">
                <a:solidFill>
                  <a:schemeClr val="tx2"/>
                </a:solidFill>
                <a:latin typeface="Trebuchet MS" pitchFamily="34" charset="0"/>
              </a:defRPr>
            </a:lvl8pPr>
            <a:lvl9pPr marL="1828800" algn="l" rtl="0" fontAlgn="base">
              <a:spcBef>
                <a:spcPct val="0"/>
              </a:spcBef>
              <a:spcAft>
                <a:spcPct val="0"/>
              </a:spcAft>
              <a:defRPr sz="2800" b="1">
                <a:solidFill>
                  <a:schemeClr val="tx2"/>
                </a:solidFill>
                <a:latin typeface="Trebuchet MS" pitchFamily="34" charset="0"/>
              </a:defRPr>
            </a:lvl9pPr>
          </a:lstStyle>
          <a:p>
            <a:pPr algn="ctr"/>
            <a:r>
              <a:rPr lang="en-US" sz="3600" dirty="0">
                <a:solidFill>
                  <a:srgbClr val="4C837A"/>
                </a:solidFill>
                <a:latin typeface="+mn-lt"/>
                <a:ea typeface="+mj-ea"/>
                <a:cs typeface="+mj-cs"/>
              </a:rPr>
              <a:t>Groundwater Monitoring Program Overview</a:t>
            </a:r>
          </a:p>
        </p:txBody>
      </p:sp>
      <p:pic>
        <p:nvPicPr>
          <p:cNvPr id="5" name="Picture 4">
            <a:extLst>
              <a:ext uri="{FF2B5EF4-FFF2-40B4-BE49-F238E27FC236}">
                <a16:creationId xmlns:a16="http://schemas.microsoft.com/office/drawing/2014/main" id="{34CDF07D-7FF1-8678-9FE4-CD2146656190}"/>
              </a:ext>
            </a:extLst>
          </p:cNvPr>
          <p:cNvPicPr>
            <a:picLocks noChangeAspect="1"/>
          </p:cNvPicPr>
          <p:nvPr/>
        </p:nvPicPr>
        <p:blipFill>
          <a:blip r:embed="rId4"/>
          <a:stretch>
            <a:fillRect/>
          </a:stretch>
        </p:blipFill>
        <p:spPr>
          <a:xfrm>
            <a:off x="2920652" y="3962400"/>
            <a:ext cx="6350697" cy="2882462"/>
          </a:xfrm>
          <a:prstGeom prst="rect">
            <a:avLst/>
          </a:prstGeom>
        </p:spPr>
      </p:pic>
    </p:spTree>
    <p:extLst>
      <p:ext uri="{BB962C8B-B14F-4D97-AF65-F5344CB8AC3E}">
        <p14:creationId xmlns:p14="http://schemas.microsoft.com/office/powerpoint/2010/main" val="2892198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D5324-EB45-E273-E705-9CE1ECDAFA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E060F0-45BC-99F1-830A-79AF78ABD558}"/>
              </a:ext>
            </a:extLst>
          </p:cNvPr>
          <p:cNvSpPr txBox="1">
            <a:spLocks/>
          </p:cNvSpPr>
          <p:nvPr/>
        </p:nvSpPr>
        <p:spPr>
          <a:xfrm>
            <a:off x="228600" y="1828800"/>
            <a:ext cx="8839200" cy="3657600"/>
          </a:xfrm>
          <a:prstGeom prst="rect">
            <a:avLst/>
          </a:prstGeom>
        </p:spPr>
        <p:txBody>
          <a:bodyPr lIns="91440" tIns="45720" rIns="91440" bIns="45720" anchor="t"/>
          <a:lstStyle>
            <a:lvl1pPr algn="l" rtl="0" eaLnBrk="0" fontAlgn="base" hangingPunct="0">
              <a:spcBef>
                <a:spcPct val="0"/>
              </a:spcBef>
              <a:spcAft>
                <a:spcPct val="0"/>
              </a:spcAft>
              <a:defRPr sz="2800" b="1">
                <a:solidFill>
                  <a:srgbClr val="DB864E"/>
                </a:solidFill>
                <a:latin typeface="+mj-lt"/>
                <a:ea typeface="ＭＳ Ｐゴシック" pitchFamily="48" charset="-128"/>
                <a:cs typeface="ＭＳ Ｐゴシック" charset="0"/>
              </a:defRPr>
            </a:lvl1pPr>
            <a:lvl2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2pPr>
            <a:lvl3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3pPr>
            <a:lvl4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4pPr>
            <a:lvl5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5pPr>
            <a:lvl6pPr marL="457200" algn="l" rtl="0" fontAlgn="base">
              <a:spcBef>
                <a:spcPct val="0"/>
              </a:spcBef>
              <a:spcAft>
                <a:spcPct val="0"/>
              </a:spcAft>
              <a:defRPr sz="2800" b="1">
                <a:solidFill>
                  <a:schemeClr val="tx2"/>
                </a:solidFill>
                <a:latin typeface="Trebuchet MS" pitchFamily="34" charset="0"/>
              </a:defRPr>
            </a:lvl6pPr>
            <a:lvl7pPr marL="914400" algn="l" rtl="0" fontAlgn="base">
              <a:spcBef>
                <a:spcPct val="0"/>
              </a:spcBef>
              <a:spcAft>
                <a:spcPct val="0"/>
              </a:spcAft>
              <a:defRPr sz="2800" b="1">
                <a:solidFill>
                  <a:schemeClr val="tx2"/>
                </a:solidFill>
                <a:latin typeface="Trebuchet MS" pitchFamily="34" charset="0"/>
              </a:defRPr>
            </a:lvl7pPr>
            <a:lvl8pPr marL="1371600" algn="l" rtl="0" fontAlgn="base">
              <a:spcBef>
                <a:spcPct val="0"/>
              </a:spcBef>
              <a:spcAft>
                <a:spcPct val="0"/>
              </a:spcAft>
              <a:defRPr sz="2800" b="1">
                <a:solidFill>
                  <a:schemeClr val="tx2"/>
                </a:solidFill>
                <a:latin typeface="Trebuchet MS" pitchFamily="34" charset="0"/>
              </a:defRPr>
            </a:lvl8pPr>
            <a:lvl9pPr marL="1828800" algn="l" rtl="0" fontAlgn="base">
              <a:spcBef>
                <a:spcPct val="0"/>
              </a:spcBef>
              <a:spcAft>
                <a:spcPct val="0"/>
              </a:spcAft>
              <a:defRPr sz="2800" b="1">
                <a:solidFill>
                  <a:schemeClr val="tx2"/>
                </a:solidFill>
                <a:latin typeface="Trebuchet MS" pitchFamily="34" charset="0"/>
              </a:defRPr>
            </a:lvl9pPr>
          </a:lstStyle>
          <a:p>
            <a:pPr marL="457200" indent="-457200">
              <a:spcBef>
                <a:spcPts val="1200"/>
              </a:spcBef>
              <a:buSzPct val="125000"/>
              <a:buFont typeface="Arial" panose="020B0604020202020204" pitchFamily="34" charset="0"/>
              <a:buChar char="•"/>
            </a:pPr>
            <a:r>
              <a:rPr lang="en-US" dirty="0">
                <a:solidFill>
                  <a:srgbClr val="4C837A"/>
                </a:solidFill>
                <a:latin typeface="+mn-lt"/>
                <a:ea typeface="+mj-ea"/>
                <a:cs typeface="+mj-cs"/>
              </a:rPr>
              <a:t>2014 California Sustainable Groundwater Management Act (SGMA)</a:t>
            </a:r>
          </a:p>
          <a:p>
            <a:pPr marL="914400" lvl="1" indent="-457200">
              <a:spcBef>
                <a:spcPts val="600"/>
              </a:spcBef>
              <a:buSzPct val="80000"/>
              <a:buFont typeface="Courier New" panose="02070309020205020404" pitchFamily="49" charset="0"/>
              <a:buChar char="o"/>
            </a:pPr>
            <a:r>
              <a:rPr lang="en-US" sz="2600" b="0" dirty="0">
                <a:solidFill>
                  <a:srgbClr val="4C837A"/>
                </a:solidFill>
                <a:latin typeface="+mn-lt"/>
                <a:ea typeface="+mj-ea"/>
                <a:cs typeface="+mj-cs"/>
              </a:rPr>
              <a:t>SGMA requires semiannual measurements for certain wells specified in Groundwater Sustainability Plans (GSPs) for the Eastern San Joaquin Subbasin and Tracy Subbasin</a:t>
            </a:r>
          </a:p>
          <a:p>
            <a:pPr marL="914400" lvl="1" indent="-457200">
              <a:spcBef>
                <a:spcPts val="600"/>
              </a:spcBef>
              <a:buSzPct val="80000"/>
              <a:buFont typeface="Courier New" panose="02070309020205020404" pitchFamily="49" charset="0"/>
              <a:buChar char="o"/>
            </a:pPr>
            <a:r>
              <a:rPr lang="en-US" sz="2600" b="0" dirty="0">
                <a:solidFill>
                  <a:srgbClr val="4C837A"/>
                </a:solidFill>
                <a:latin typeface="+mn-lt"/>
                <a:ea typeface="+mj-ea"/>
                <a:cs typeface="+mj-cs"/>
              </a:rPr>
              <a:t>Used (among other factors) to evaluate regulatory compliance</a:t>
            </a:r>
          </a:p>
        </p:txBody>
      </p:sp>
      <p:sp>
        <p:nvSpPr>
          <p:cNvPr id="3" name="Title 1">
            <a:extLst>
              <a:ext uri="{FF2B5EF4-FFF2-40B4-BE49-F238E27FC236}">
                <a16:creationId xmlns:a16="http://schemas.microsoft.com/office/drawing/2014/main" id="{0B4F5FBA-1679-8D29-2BFD-247EA29F6273}"/>
              </a:ext>
            </a:extLst>
          </p:cNvPr>
          <p:cNvSpPr txBox="1">
            <a:spLocks/>
          </p:cNvSpPr>
          <p:nvPr/>
        </p:nvSpPr>
        <p:spPr>
          <a:xfrm>
            <a:off x="1524000" y="310843"/>
            <a:ext cx="9144000" cy="603557"/>
          </a:xfrm>
          <a:prstGeom prst="rect">
            <a:avLst/>
          </a:prstGeom>
        </p:spPr>
        <p:txBody>
          <a:bodyPr/>
          <a:lstStyle>
            <a:lvl1pPr algn="l" rtl="0" eaLnBrk="0" fontAlgn="base" hangingPunct="0">
              <a:spcBef>
                <a:spcPct val="0"/>
              </a:spcBef>
              <a:spcAft>
                <a:spcPct val="0"/>
              </a:spcAft>
              <a:defRPr sz="2800" b="1">
                <a:solidFill>
                  <a:srgbClr val="DB864E"/>
                </a:solidFill>
                <a:latin typeface="+mj-lt"/>
                <a:ea typeface="ＭＳ Ｐゴシック" pitchFamily="48" charset="-128"/>
                <a:cs typeface="ＭＳ Ｐゴシック" charset="0"/>
              </a:defRPr>
            </a:lvl1pPr>
            <a:lvl2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2pPr>
            <a:lvl3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3pPr>
            <a:lvl4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4pPr>
            <a:lvl5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5pPr>
            <a:lvl6pPr marL="457200" algn="l" rtl="0" fontAlgn="base">
              <a:spcBef>
                <a:spcPct val="0"/>
              </a:spcBef>
              <a:spcAft>
                <a:spcPct val="0"/>
              </a:spcAft>
              <a:defRPr sz="2800" b="1">
                <a:solidFill>
                  <a:schemeClr val="tx2"/>
                </a:solidFill>
                <a:latin typeface="Trebuchet MS" pitchFamily="34" charset="0"/>
              </a:defRPr>
            </a:lvl6pPr>
            <a:lvl7pPr marL="914400" algn="l" rtl="0" fontAlgn="base">
              <a:spcBef>
                <a:spcPct val="0"/>
              </a:spcBef>
              <a:spcAft>
                <a:spcPct val="0"/>
              </a:spcAft>
              <a:defRPr sz="2800" b="1">
                <a:solidFill>
                  <a:schemeClr val="tx2"/>
                </a:solidFill>
                <a:latin typeface="Trebuchet MS" pitchFamily="34" charset="0"/>
              </a:defRPr>
            </a:lvl7pPr>
            <a:lvl8pPr marL="1371600" algn="l" rtl="0" fontAlgn="base">
              <a:spcBef>
                <a:spcPct val="0"/>
              </a:spcBef>
              <a:spcAft>
                <a:spcPct val="0"/>
              </a:spcAft>
              <a:defRPr sz="2800" b="1">
                <a:solidFill>
                  <a:schemeClr val="tx2"/>
                </a:solidFill>
                <a:latin typeface="Trebuchet MS" pitchFamily="34" charset="0"/>
              </a:defRPr>
            </a:lvl8pPr>
            <a:lvl9pPr marL="1828800" algn="l" rtl="0" fontAlgn="base">
              <a:spcBef>
                <a:spcPct val="0"/>
              </a:spcBef>
              <a:spcAft>
                <a:spcPct val="0"/>
              </a:spcAft>
              <a:defRPr sz="2800" b="1">
                <a:solidFill>
                  <a:schemeClr val="tx2"/>
                </a:solidFill>
                <a:latin typeface="Trebuchet MS" pitchFamily="34" charset="0"/>
              </a:defRPr>
            </a:lvl9pPr>
          </a:lstStyle>
          <a:p>
            <a:pPr algn="ctr"/>
            <a:r>
              <a:rPr lang="en-US" sz="3600" dirty="0">
                <a:solidFill>
                  <a:srgbClr val="4C837A"/>
                </a:solidFill>
                <a:latin typeface="+mn-lt"/>
                <a:ea typeface="+mj-ea"/>
                <a:cs typeface="+mj-cs"/>
              </a:rPr>
              <a:t>Groundwater Monitoring Program Overview</a:t>
            </a:r>
          </a:p>
        </p:txBody>
      </p:sp>
      <p:pic>
        <p:nvPicPr>
          <p:cNvPr id="5" name="Picture 4">
            <a:extLst>
              <a:ext uri="{FF2B5EF4-FFF2-40B4-BE49-F238E27FC236}">
                <a16:creationId xmlns:a16="http://schemas.microsoft.com/office/drawing/2014/main" id="{31F16A66-0EAA-52B7-7B12-3D0580D63944}"/>
              </a:ext>
            </a:extLst>
          </p:cNvPr>
          <p:cNvPicPr>
            <a:picLocks noChangeAspect="1"/>
          </p:cNvPicPr>
          <p:nvPr/>
        </p:nvPicPr>
        <p:blipFill>
          <a:blip r:embed="rId3"/>
          <a:stretch>
            <a:fillRect/>
          </a:stretch>
        </p:blipFill>
        <p:spPr>
          <a:xfrm>
            <a:off x="140075" y="6172200"/>
            <a:ext cx="1536325" cy="603556"/>
          </a:xfrm>
          <a:prstGeom prst="rect">
            <a:avLst/>
          </a:prstGeom>
        </p:spPr>
      </p:pic>
      <p:pic>
        <p:nvPicPr>
          <p:cNvPr id="6" name="Picture 5">
            <a:extLst>
              <a:ext uri="{FF2B5EF4-FFF2-40B4-BE49-F238E27FC236}">
                <a16:creationId xmlns:a16="http://schemas.microsoft.com/office/drawing/2014/main" id="{BBE9337C-1EA8-68D5-20B3-E70FB613CC0C}"/>
              </a:ext>
            </a:extLst>
          </p:cNvPr>
          <p:cNvPicPr>
            <a:picLocks noChangeAspect="1"/>
          </p:cNvPicPr>
          <p:nvPr/>
        </p:nvPicPr>
        <p:blipFill>
          <a:blip r:embed="rId4"/>
          <a:stretch>
            <a:fillRect/>
          </a:stretch>
        </p:blipFill>
        <p:spPr>
          <a:xfrm>
            <a:off x="9221128" y="1696453"/>
            <a:ext cx="2970872" cy="3962400"/>
          </a:xfrm>
          <a:prstGeom prst="rect">
            <a:avLst/>
          </a:prstGeom>
        </p:spPr>
      </p:pic>
    </p:spTree>
    <p:extLst>
      <p:ext uri="{BB962C8B-B14F-4D97-AF65-F5344CB8AC3E}">
        <p14:creationId xmlns:p14="http://schemas.microsoft.com/office/powerpoint/2010/main" val="2818362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605CEC4-9F9A-7AB0-85D4-9093876F9497}"/>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67173ABD-11D3-3D80-19D7-71D10F6E2C0E}"/>
              </a:ext>
            </a:extLst>
          </p:cNvPr>
          <p:cNvSpPr txBox="1">
            <a:spLocks noGrp="1"/>
          </p:cNvSpPr>
          <p:nvPr>
            <p:ph type="title"/>
          </p:nvPr>
        </p:nvSpPr>
        <p:spPr>
          <a:xfrm>
            <a:off x="1524000" y="304800"/>
            <a:ext cx="9144000" cy="1219200"/>
          </a:xfrm>
          <a:prstGeom prst="rect">
            <a:avLst/>
          </a:prstGeom>
        </p:spPr>
        <p:txBody>
          <a:bodyPr anchor="ctr">
            <a:noAutofit/>
          </a:bodyPr>
          <a:lstStyle>
            <a:lvl1pPr algn="l" rtl="0" eaLnBrk="0" fontAlgn="base" hangingPunct="0">
              <a:spcBef>
                <a:spcPct val="0"/>
              </a:spcBef>
              <a:spcAft>
                <a:spcPct val="0"/>
              </a:spcAft>
              <a:defRPr sz="2800" b="1">
                <a:solidFill>
                  <a:srgbClr val="DB864E"/>
                </a:solidFill>
                <a:latin typeface="+mj-lt"/>
                <a:ea typeface="ＭＳ Ｐゴシック" pitchFamily="48" charset="-128"/>
                <a:cs typeface="ＭＳ Ｐゴシック" charset="0"/>
              </a:defRPr>
            </a:lvl1pPr>
            <a:lvl2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2pPr>
            <a:lvl3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3pPr>
            <a:lvl4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4pPr>
            <a:lvl5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5pPr>
            <a:lvl6pPr marL="457200" algn="l" rtl="0" fontAlgn="base">
              <a:spcBef>
                <a:spcPct val="0"/>
              </a:spcBef>
              <a:spcAft>
                <a:spcPct val="0"/>
              </a:spcAft>
              <a:defRPr sz="2800" b="1">
                <a:solidFill>
                  <a:schemeClr val="tx2"/>
                </a:solidFill>
                <a:latin typeface="Trebuchet MS" pitchFamily="34" charset="0"/>
              </a:defRPr>
            </a:lvl6pPr>
            <a:lvl7pPr marL="914400" algn="l" rtl="0" fontAlgn="base">
              <a:spcBef>
                <a:spcPct val="0"/>
              </a:spcBef>
              <a:spcAft>
                <a:spcPct val="0"/>
              </a:spcAft>
              <a:defRPr sz="2800" b="1">
                <a:solidFill>
                  <a:schemeClr val="tx2"/>
                </a:solidFill>
                <a:latin typeface="Trebuchet MS" pitchFamily="34" charset="0"/>
              </a:defRPr>
            </a:lvl7pPr>
            <a:lvl8pPr marL="1371600" algn="l" rtl="0" fontAlgn="base">
              <a:spcBef>
                <a:spcPct val="0"/>
              </a:spcBef>
              <a:spcAft>
                <a:spcPct val="0"/>
              </a:spcAft>
              <a:defRPr sz="2800" b="1">
                <a:solidFill>
                  <a:schemeClr val="tx2"/>
                </a:solidFill>
                <a:latin typeface="Trebuchet MS" pitchFamily="34" charset="0"/>
              </a:defRPr>
            </a:lvl8pPr>
            <a:lvl9pPr marL="1828800" algn="l" rtl="0" fontAlgn="base">
              <a:spcBef>
                <a:spcPct val="0"/>
              </a:spcBef>
              <a:spcAft>
                <a:spcPct val="0"/>
              </a:spcAft>
              <a:defRPr sz="2800" b="1">
                <a:solidFill>
                  <a:schemeClr val="tx2"/>
                </a:solidFill>
                <a:latin typeface="Trebuchet MS" pitchFamily="34" charset="0"/>
              </a:defRPr>
            </a:lvl9pPr>
          </a:lstStyle>
          <a:p>
            <a:pPr algn="ctr"/>
            <a:r>
              <a:rPr lang="en-US" sz="3600" dirty="0">
                <a:solidFill>
                  <a:srgbClr val="4C837A"/>
                </a:solidFill>
              </a:rPr>
              <a:t>Hydrologic</a:t>
            </a:r>
            <a:r>
              <a:rPr lang="en-US" sz="3200" dirty="0">
                <a:solidFill>
                  <a:srgbClr val="4C837A"/>
                </a:solidFill>
              </a:rPr>
              <a:t> Setting</a:t>
            </a:r>
            <a:br>
              <a:rPr lang="en-US" sz="3200" dirty="0">
                <a:solidFill>
                  <a:srgbClr val="4C837A"/>
                </a:solidFill>
              </a:rPr>
            </a:br>
            <a:r>
              <a:rPr lang="en-US" sz="3200" dirty="0">
                <a:solidFill>
                  <a:srgbClr val="4C837A"/>
                </a:solidFill>
              </a:rPr>
              <a:t>(Fall 2024 - Fall 2025)</a:t>
            </a:r>
            <a:endParaRPr lang="en-US" b="0" dirty="0">
              <a:solidFill>
                <a:srgbClr val="4C837A"/>
              </a:solidFill>
              <a:latin typeface="+mn-lt"/>
              <a:ea typeface="+mj-ea"/>
              <a:cs typeface="+mj-cs"/>
            </a:endParaRPr>
          </a:p>
        </p:txBody>
      </p:sp>
      <p:sp>
        <p:nvSpPr>
          <p:cNvPr id="2" name="Title 1">
            <a:extLst>
              <a:ext uri="{FF2B5EF4-FFF2-40B4-BE49-F238E27FC236}">
                <a16:creationId xmlns:a16="http://schemas.microsoft.com/office/drawing/2014/main" id="{FBC5F332-D9F3-B7D5-FBD9-49638CDDB1EE}"/>
              </a:ext>
            </a:extLst>
          </p:cNvPr>
          <p:cNvSpPr txBox="1">
            <a:spLocks/>
          </p:cNvSpPr>
          <p:nvPr/>
        </p:nvSpPr>
        <p:spPr>
          <a:xfrm>
            <a:off x="762000" y="1752600"/>
            <a:ext cx="10668000" cy="3657600"/>
          </a:xfrm>
          <a:prstGeom prst="rect">
            <a:avLst/>
          </a:prstGeom>
        </p:spPr>
        <p:txBody>
          <a:bodyPr/>
          <a:lstStyle>
            <a:lvl1pPr algn="l" rtl="0" eaLnBrk="0" fontAlgn="base" hangingPunct="0">
              <a:spcBef>
                <a:spcPct val="0"/>
              </a:spcBef>
              <a:spcAft>
                <a:spcPct val="0"/>
              </a:spcAft>
              <a:defRPr sz="2800" b="1">
                <a:solidFill>
                  <a:srgbClr val="DB864E"/>
                </a:solidFill>
                <a:latin typeface="+mj-lt"/>
                <a:ea typeface="ＭＳ Ｐゴシック" pitchFamily="48" charset="-128"/>
                <a:cs typeface="ＭＳ Ｐゴシック" charset="0"/>
              </a:defRPr>
            </a:lvl1pPr>
            <a:lvl2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2pPr>
            <a:lvl3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3pPr>
            <a:lvl4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4pPr>
            <a:lvl5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5pPr>
            <a:lvl6pPr marL="457200" algn="l" rtl="0" fontAlgn="base">
              <a:spcBef>
                <a:spcPct val="0"/>
              </a:spcBef>
              <a:spcAft>
                <a:spcPct val="0"/>
              </a:spcAft>
              <a:defRPr sz="2800" b="1">
                <a:solidFill>
                  <a:schemeClr val="tx2"/>
                </a:solidFill>
                <a:latin typeface="Trebuchet MS" pitchFamily="34" charset="0"/>
              </a:defRPr>
            </a:lvl6pPr>
            <a:lvl7pPr marL="914400" algn="l" rtl="0" fontAlgn="base">
              <a:spcBef>
                <a:spcPct val="0"/>
              </a:spcBef>
              <a:spcAft>
                <a:spcPct val="0"/>
              </a:spcAft>
              <a:defRPr sz="2800" b="1">
                <a:solidFill>
                  <a:schemeClr val="tx2"/>
                </a:solidFill>
                <a:latin typeface="Trebuchet MS" pitchFamily="34" charset="0"/>
              </a:defRPr>
            </a:lvl7pPr>
            <a:lvl8pPr marL="1371600" algn="l" rtl="0" fontAlgn="base">
              <a:spcBef>
                <a:spcPct val="0"/>
              </a:spcBef>
              <a:spcAft>
                <a:spcPct val="0"/>
              </a:spcAft>
              <a:defRPr sz="2800" b="1">
                <a:solidFill>
                  <a:schemeClr val="tx2"/>
                </a:solidFill>
                <a:latin typeface="Trebuchet MS" pitchFamily="34" charset="0"/>
              </a:defRPr>
            </a:lvl8pPr>
            <a:lvl9pPr marL="1828800" algn="l" rtl="0" fontAlgn="base">
              <a:spcBef>
                <a:spcPct val="0"/>
              </a:spcBef>
              <a:spcAft>
                <a:spcPct val="0"/>
              </a:spcAft>
              <a:defRPr sz="2800" b="1">
                <a:solidFill>
                  <a:schemeClr val="tx2"/>
                </a:solidFill>
                <a:latin typeface="Trebuchet MS" pitchFamily="34" charset="0"/>
              </a:defRPr>
            </a:lvl9pPr>
          </a:lstStyle>
          <a:p>
            <a:pPr marL="457200" indent="-457200">
              <a:spcBef>
                <a:spcPts val="1200"/>
              </a:spcBef>
              <a:buSzPct val="125000"/>
              <a:buFont typeface="Arial" panose="020B0604020202020204" pitchFamily="34" charset="0"/>
              <a:buChar char="•"/>
            </a:pPr>
            <a:r>
              <a:rPr lang="en-US" b="0" dirty="0">
                <a:solidFill>
                  <a:srgbClr val="4C837A"/>
                </a:solidFill>
                <a:latin typeface="+mn-lt"/>
                <a:ea typeface="+mj-ea"/>
                <a:cs typeface="+mj-cs"/>
              </a:rPr>
              <a:t>2024 was classified as a Normal water year at 90% of normal rainfall, while 2025 was preliminarily classified as a Below Normal water year at 50-60% of normal rainfall</a:t>
            </a:r>
          </a:p>
          <a:p>
            <a:pPr marL="457200" indent="-457200">
              <a:spcBef>
                <a:spcPts val="1200"/>
              </a:spcBef>
              <a:buSzPct val="125000"/>
              <a:buFont typeface="Arial" panose="020B0604020202020204" pitchFamily="34" charset="0"/>
              <a:buChar char="•"/>
            </a:pPr>
            <a:r>
              <a:rPr lang="en-US" b="0" dirty="0">
                <a:solidFill>
                  <a:srgbClr val="4C837A"/>
                </a:solidFill>
                <a:latin typeface="+mn-lt"/>
                <a:ea typeface="+mj-ea"/>
                <a:cs typeface="+mj-cs"/>
              </a:rPr>
              <a:t>Precipitation within the county was about 30-40% less in 2025 than in 2024</a:t>
            </a:r>
          </a:p>
          <a:p>
            <a:pPr marL="457200" indent="-457200">
              <a:spcBef>
                <a:spcPts val="1200"/>
              </a:spcBef>
              <a:buSzPct val="125000"/>
              <a:buFont typeface="Arial" panose="020B0604020202020204" pitchFamily="34" charset="0"/>
              <a:buChar char="•"/>
            </a:pPr>
            <a:r>
              <a:rPr lang="en-US" b="0" dirty="0">
                <a:solidFill>
                  <a:srgbClr val="4C837A"/>
                </a:solidFill>
                <a:latin typeface="+mn-lt"/>
                <a:ea typeface="+mj-ea"/>
                <a:cs typeface="+mj-cs"/>
              </a:rPr>
              <a:t>Reservoir releases/river flows varied, but were generally similar to precipitation—about 30-40% lower than 2024</a:t>
            </a:r>
          </a:p>
        </p:txBody>
      </p:sp>
      <p:pic>
        <p:nvPicPr>
          <p:cNvPr id="4" name="Picture 3">
            <a:extLst>
              <a:ext uri="{FF2B5EF4-FFF2-40B4-BE49-F238E27FC236}">
                <a16:creationId xmlns:a16="http://schemas.microsoft.com/office/drawing/2014/main" id="{853576A2-2B38-2E34-CC9C-0A26AAA61A12}"/>
              </a:ext>
            </a:extLst>
          </p:cNvPr>
          <p:cNvPicPr>
            <a:picLocks noChangeAspect="1"/>
          </p:cNvPicPr>
          <p:nvPr/>
        </p:nvPicPr>
        <p:blipFill>
          <a:blip r:embed="rId3"/>
          <a:stretch>
            <a:fillRect/>
          </a:stretch>
        </p:blipFill>
        <p:spPr>
          <a:xfrm>
            <a:off x="140075" y="6172200"/>
            <a:ext cx="1536325" cy="603556"/>
          </a:xfrm>
          <a:prstGeom prst="rect">
            <a:avLst/>
          </a:prstGeom>
        </p:spPr>
      </p:pic>
    </p:spTree>
    <p:extLst>
      <p:ext uri="{BB962C8B-B14F-4D97-AF65-F5344CB8AC3E}">
        <p14:creationId xmlns:p14="http://schemas.microsoft.com/office/powerpoint/2010/main" val="1029699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CE20868-3CA4-FD82-730E-EE663F24DF00}"/>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206F6E90-9CD4-29B2-DE74-942C56A0A6F1}"/>
              </a:ext>
            </a:extLst>
          </p:cNvPr>
          <p:cNvSpPr txBox="1">
            <a:spLocks noGrp="1"/>
          </p:cNvSpPr>
          <p:nvPr>
            <p:ph type="title"/>
          </p:nvPr>
        </p:nvSpPr>
        <p:spPr>
          <a:xfrm>
            <a:off x="1524000" y="298450"/>
            <a:ext cx="9144000" cy="692150"/>
          </a:xfrm>
          <a:prstGeom prst="rect">
            <a:avLst/>
          </a:prstGeom>
        </p:spPr>
        <p:txBody>
          <a:bodyPr anchor="ctr">
            <a:noAutofit/>
          </a:bodyPr>
          <a:lstStyle>
            <a:lvl1pPr algn="l" rtl="0" eaLnBrk="0" fontAlgn="base" hangingPunct="0">
              <a:spcBef>
                <a:spcPct val="0"/>
              </a:spcBef>
              <a:spcAft>
                <a:spcPct val="0"/>
              </a:spcAft>
              <a:defRPr sz="2800" b="1">
                <a:solidFill>
                  <a:srgbClr val="DB864E"/>
                </a:solidFill>
                <a:latin typeface="+mj-lt"/>
                <a:ea typeface="ＭＳ Ｐゴシック" pitchFamily="48" charset="-128"/>
                <a:cs typeface="ＭＳ Ｐゴシック" charset="0"/>
              </a:defRPr>
            </a:lvl1pPr>
            <a:lvl2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2pPr>
            <a:lvl3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3pPr>
            <a:lvl4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4pPr>
            <a:lvl5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5pPr>
            <a:lvl6pPr marL="457200" algn="l" rtl="0" fontAlgn="base">
              <a:spcBef>
                <a:spcPct val="0"/>
              </a:spcBef>
              <a:spcAft>
                <a:spcPct val="0"/>
              </a:spcAft>
              <a:defRPr sz="2800" b="1">
                <a:solidFill>
                  <a:schemeClr val="tx2"/>
                </a:solidFill>
                <a:latin typeface="Trebuchet MS" pitchFamily="34" charset="0"/>
              </a:defRPr>
            </a:lvl6pPr>
            <a:lvl7pPr marL="914400" algn="l" rtl="0" fontAlgn="base">
              <a:spcBef>
                <a:spcPct val="0"/>
              </a:spcBef>
              <a:spcAft>
                <a:spcPct val="0"/>
              </a:spcAft>
              <a:defRPr sz="2800" b="1">
                <a:solidFill>
                  <a:schemeClr val="tx2"/>
                </a:solidFill>
                <a:latin typeface="Trebuchet MS" pitchFamily="34" charset="0"/>
              </a:defRPr>
            </a:lvl7pPr>
            <a:lvl8pPr marL="1371600" algn="l" rtl="0" fontAlgn="base">
              <a:spcBef>
                <a:spcPct val="0"/>
              </a:spcBef>
              <a:spcAft>
                <a:spcPct val="0"/>
              </a:spcAft>
              <a:defRPr sz="2800" b="1">
                <a:solidFill>
                  <a:schemeClr val="tx2"/>
                </a:solidFill>
                <a:latin typeface="Trebuchet MS" pitchFamily="34" charset="0"/>
              </a:defRPr>
            </a:lvl8pPr>
            <a:lvl9pPr marL="1828800" algn="l" rtl="0" fontAlgn="base">
              <a:spcBef>
                <a:spcPct val="0"/>
              </a:spcBef>
              <a:spcAft>
                <a:spcPct val="0"/>
              </a:spcAft>
              <a:defRPr sz="2800" b="1">
                <a:solidFill>
                  <a:schemeClr val="tx2"/>
                </a:solidFill>
                <a:latin typeface="Trebuchet MS" pitchFamily="34" charset="0"/>
              </a:defRPr>
            </a:lvl9pPr>
          </a:lstStyle>
          <a:p>
            <a:pPr algn="ctr"/>
            <a:r>
              <a:rPr lang="en-US" sz="3200" dirty="0">
                <a:solidFill>
                  <a:srgbClr val="4C837A"/>
                </a:solidFill>
              </a:rPr>
              <a:t>Fall 2025 Groundwater Level Measurements</a:t>
            </a:r>
            <a:endParaRPr lang="en-US" b="0" dirty="0">
              <a:solidFill>
                <a:srgbClr val="4C837A"/>
              </a:solidFill>
              <a:latin typeface="+mn-lt"/>
              <a:ea typeface="+mj-ea"/>
              <a:cs typeface="+mj-cs"/>
            </a:endParaRPr>
          </a:p>
        </p:txBody>
      </p:sp>
      <p:pic>
        <p:nvPicPr>
          <p:cNvPr id="4" name="Picture 3">
            <a:extLst>
              <a:ext uri="{FF2B5EF4-FFF2-40B4-BE49-F238E27FC236}">
                <a16:creationId xmlns:a16="http://schemas.microsoft.com/office/drawing/2014/main" id="{6488F383-9CA6-0F63-1593-E6EC3C6A8264}"/>
              </a:ext>
            </a:extLst>
          </p:cNvPr>
          <p:cNvPicPr>
            <a:picLocks noChangeAspect="1"/>
          </p:cNvPicPr>
          <p:nvPr/>
        </p:nvPicPr>
        <p:blipFill>
          <a:blip r:embed="rId3"/>
          <a:stretch>
            <a:fillRect/>
          </a:stretch>
        </p:blipFill>
        <p:spPr>
          <a:xfrm>
            <a:off x="2286000" y="1143000"/>
            <a:ext cx="7620000" cy="4953000"/>
          </a:xfrm>
          <a:prstGeom prst="rect">
            <a:avLst/>
          </a:prstGeom>
        </p:spPr>
      </p:pic>
      <p:pic>
        <p:nvPicPr>
          <p:cNvPr id="5" name="Picture 4">
            <a:extLst>
              <a:ext uri="{FF2B5EF4-FFF2-40B4-BE49-F238E27FC236}">
                <a16:creationId xmlns:a16="http://schemas.microsoft.com/office/drawing/2014/main" id="{A7868DEE-1AC6-162C-D5B4-415AB33D97B3}"/>
              </a:ext>
            </a:extLst>
          </p:cNvPr>
          <p:cNvPicPr>
            <a:picLocks noChangeAspect="1"/>
          </p:cNvPicPr>
          <p:nvPr/>
        </p:nvPicPr>
        <p:blipFill>
          <a:blip r:embed="rId4"/>
          <a:stretch>
            <a:fillRect/>
          </a:stretch>
        </p:blipFill>
        <p:spPr>
          <a:xfrm>
            <a:off x="140075" y="6172200"/>
            <a:ext cx="1536325" cy="603556"/>
          </a:xfrm>
          <a:prstGeom prst="rect">
            <a:avLst/>
          </a:prstGeom>
        </p:spPr>
      </p:pic>
    </p:spTree>
    <p:extLst>
      <p:ext uri="{BB962C8B-B14F-4D97-AF65-F5344CB8AC3E}">
        <p14:creationId xmlns:p14="http://schemas.microsoft.com/office/powerpoint/2010/main" val="936975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F837B-FBF8-D5D4-42EE-7A6160E0DDF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467E90A-98D2-70BE-EB38-65A7EF6482AA}"/>
              </a:ext>
            </a:extLst>
          </p:cNvPr>
          <p:cNvPicPr>
            <a:picLocks noChangeAspect="1"/>
          </p:cNvPicPr>
          <p:nvPr/>
        </p:nvPicPr>
        <p:blipFill>
          <a:blip r:embed="rId3">
            <a:extLst>
              <a:ext uri="{28A0092B-C50C-407E-A947-70E740481C1C}">
                <a14:useLocalDpi xmlns:a14="http://schemas.microsoft.com/office/drawing/2010/main" val="0"/>
              </a:ext>
            </a:extLst>
          </a:blip>
          <a:srcRect l="29869" t="25555" r="18366" b="28889"/>
          <a:stretch>
            <a:fillRect/>
          </a:stretch>
        </p:blipFill>
        <p:spPr>
          <a:xfrm>
            <a:off x="6170342" y="0"/>
            <a:ext cx="6021658" cy="6858000"/>
          </a:xfrm>
          <a:prstGeom prst="rect">
            <a:avLst/>
          </a:prstGeom>
        </p:spPr>
      </p:pic>
      <p:pic>
        <p:nvPicPr>
          <p:cNvPr id="5" name="Picture 4">
            <a:extLst>
              <a:ext uri="{FF2B5EF4-FFF2-40B4-BE49-F238E27FC236}">
                <a16:creationId xmlns:a16="http://schemas.microsoft.com/office/drawing/2014/main" id="{C0DB8544-6E1C-5A3F-2FF5-569501A957E4}"/>
              </a:ext>
            </a:extLst>
          </p:cNvPr>
          <p:cNvPicPr>
            <a:picLocks noChangeAspect="1"/>
          </p:cNvPicPr>
          <p:nvPr/>
        </p:nvPicPr>
        <p:blipFill>
          <a:blip r:embed="rId4"/>
          <a:stretch>
            <a:fillRect/>
          </a:stretch>
        </p:blipFill>
        <p:spPr>
          <a:xfrm>
            <a:off x="140075" y="6172200"/>
            <a:ext cx="1536325" cy="603556"/>
          </a:xfrm>
          <a:prstGeom prst="rect">
            <a:avLst/>
          </a:prstGeom>
        </p:spPr>
      </p:pic>
      <p:sp>
        <p:nvSpPr>
          <p:cNvPr id="9" name="Title 1">
            <a:extLst>
              <a:ext uri="{FF2B5EF4-FFF2-40B4-BE49-F238E27FC236}">
                <a16:creationId xmlns:a16="http://schemas.microsoft.com/office/drawing/2014/main" id="{26D54A4F-F906-EC66-D3C7-7D89F63FCF55}"/>
              </a:ext>
            </a:extLst>
          </p:cNvPr>
          <p:cNvSpPr txBox="1">
            <a:spLocks/>
          </p:cNvSpPr>
          <p:nvPr/>
        </p:nvSpPr>
        <p:spPr>
          <a:xfrm>
            <a:off x="1676400" y="2286000"/>
            <a:ext cx="3244065" cy="2286000"/>
          </a:xfrm>
          <a:prstGeom prst="rect">
            <a:avLst/>
          </a:prstGeom>
        </p:spPr>
        <p:txBody>
          <a:bodyPr/>
          <a:lstStyle>
            <a:lvl1pPr algn="l" rtl="0" eaLnBrk="0" fontAlgn="base" hangingPunct="0">
              <a:spcBef>
                <a:spcPct val="0"/>
              </a:spcBef>
              <a:spcAft>
                <a:spcPct val="0"/>
              </a:spcAft>
              <a:defRPr sz="2800" b="1">
                <a:solidFill>
                  <a:srgbClr val="DB864E"/>
                </a:solidFill>
                <a:latin typeface="+mj-lt"/>
                <a:ea typeface="ＭＳ Ｐゴシック" pitchFamily="48" charset="-128"/>
                <a:cs typeface="ＭＳ Ｐゴシック" charset="0"/>
              </a:defRPr>
            </a:lvl1pPr>
            <a:lvl2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2pPr>
            <a:lvl3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3pPr>
            <a:lvl4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4pPr>
            <a:lvl5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5pPr>
            <a:lvl6pPr marL="457200" algn="l" rtl="0" fontAlgn="base">
              <a:spcBef>
                <a:spcPct val="0"/>
              </a:spcBef>
              <a:spcAft>
                <a:spcPct val="0"/>
              </a:spcAft>
              <a:defRPr sz="2800" b="1">
                <a:solidFill>
                  <a:schemeClr val="tx2"/>
                </a:solidFill>
                <a:latin typeface="Trebuchet MS" pitchFamily="34" charset="0"/>
              </a:defRPr>
            </a:lvl6pPr>
            <a:lvl7pPr marL="914400" algn="l" rtl="0" fontAlgn="base">
              <a:spcBef>
                <a:spcPct val="0"/>
              </a:spcBef>
              <a:spcAft>
                <a:spcPct val="0"/>
              </a:spcAft>
              <a:defRPr sz="2800" b="1">
                <a:solidFill>
                  <a:schemeClr val="tx2"/>
                </a:solidFill>
                <a:latin typeface="Trebuchet MS" pitchFamily="34" charset="0"/>
              </a:defRPr>
            </a:lvl7pPr>
            <a:lvl8pPr marL="1371600" algn="l" rtl="0" fontAlgn="base">
              <a:spcBef>
                <a:spcPct val="0"/>
              </a:spcBef>
              <a:spcAft>
                <a:spcPct val="0"/>
              </a:spcAft>
              <a:defRPr sz="2800" b="1">
                <a:solidFill>
                  <a:schemeClr val="tx2"/>
                </a:solidFill>
                <a:latin typeface="Trebuchet MS" pitchFamily="34" charset="0"/>
              </a:defRPr>
            </a:lvl8pPr>
            <a:lvl9pPr marL="1828800" algn="l" rtl="0" fontAlgn="base">
              <a:spcBef>
                <a:spcPct val="0"/>
              </a:spcBef>
              <a:spcAft>
                <a:spcPct val="0"/>
              </a:spcAft>
              <a:defRPr sz="2800" b="1">
                <a:solidFill>
                  <a:schemeClr val="tx2"/>
                </a:solidFill>
                <a:latin typeface="Trebuchet MS" pitchFamily="34" charset="0"/>
              </a:defRPr>
            </a:lvl9pPr>
          </a:lstStyle>
          <a:p>
            <a:pPr algn="ctr">
              <a:spcBef>
                <a:spcPts val="0"/>
              </a:spcBef>
            </a:pPr>
            <a:r>
              <a:rPr lang="en-US" sz="3600" dirty="0">
                <a:solidFill>
                  <a:srgbClr val="4C837A"/>
                </a:solidFill>
                <a:latin typeface="+mn-lt"/>
                <a:ea typeface="+mj-ea"/>
                <a:cs typeface="+mj-cs"/>
              </a:rPr>
              <a:t>Fall 2025 Groundwater Elevations</a:t>
            </a:r>
          </a:p>
          <a:p>
            <a:pPr algn="ctr">
              <a:spcBef>
                <a:spcPts val="0"/>
              </a:spcBef>
            </a:pPr>
            <a:r>
              <a:rPr lang="en-US" sz="3600" dirty="0">
                <a:solidFill>
                  <a:srgbClr val="4C837A"/>
                </a:solidFill>
                <a:latin typeface="+mn-lt"/>
                <a:ea typeface="+mj-ea"/>
                <a:cs typeface="+mj-cs"/>
              </a:rPr>
              <a:t>(feet, MSL)</a:t>
            </a:r>
          </a:p>
        </p:txBody>
      </p:sp>
    </p:spTree>
    <p:extLst>
      <p:ext uri="{BB962C8B-B14F-4D97-AF65-F5344CB8AC3E}">
        <p14:creationId xmlns:p14="http://schemas.microsoft.com/office/powerpoint/2010/main" val="3206422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28F6D-243D-E716-8143-67CE7596389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EF632A2-9B41-97C3-21AA-6DD6F9BD8186}"/>
              </a:ext>
            </a:extLst>
          </p:cNvPr>
          <p:cNvPicPr>
            <a:picLocks noChangeAspect="1"/>
          </p:cNvPicPr>
          <p:nvPr/>
        </p:nvPicPr>
        <p:blipFill>
          <a:blip r:embed="rId2">
            <a:extLst>
              <a:ext uri="{28A0092B-C50C-407E-A947-70E740481C1C}">
                <a14:useLocalDpi xmlns:a14="http://schemas.microsoft.com/office/drawing/2010/main" val="0"/>
              </a:ext>
            </a:extLst>
          </a:blip>
          <a:srcRect t="134" b="134"/>
          <a:stretch/>
        </p:blipFill>
        <p:spPr>
          <a:xfrm>
            <a:off x="5638800" y="0"/>
            <a:ext cx="6553200" cy="6858000"/>
          </a:xfrm>
          <a:prstGeom prst="rect">
            <a:avLst/>
          </a:prstGeom>
        </p:spPr>
      </p:pic>
      <p:pic>
        <p:nvPicPr>
          <p:cNvPr id="6" name="Picture 5">
            <a:extLst>
              <a:ext uri="{FF2B5EF4-FFF2-40B4-BE49-F238E27FC236}">
                <a16:creationId xmlns:a16="http://schemas.microsoft.com/office/drawing/2014/main" id="{13C3B058-47A3-6974-B35C-1E5ADC6FA80D}"/>
              </a:ext>
            </a:extLst>
          </p:cNvPr>
          <p:cNvPicPr>
            <a:picLocks noChangeAspect="1"/>
          </p:cNvPicPr>
          <p:nvPr/>
        </p:nvPicPr>
        <p:blipFill>
          <a:blip r:embed="rId3"/>
          <a:stretch>
            <a:fillRect/>
          </a:stretch>
        </p:blipFill>
        <p:spPr>
          <a:xfrm>
            <a:off x="140075" y="6172200"/>
            <a:ext cx="1536325" cy="603556"/>
          </a:xfrm>
          <a:prstGeom prst="rect">
            <a:avLst/>
          </a:prstGeom>
        </p:spPr>
      </p:pic>
      <p:sp>
        <p:nvSpPr>
          <p:cNvPr id="7" name="Title 1">
            <a:extLst>
              <a:ext uri="{FF2B5EF4-FFF2-40B4-BE49-F238E27FC236}">
                <a16:creationId xmlns:a16="http://schemas.microsoft.com/office/drawing/2014/main" id="{2A4FA1B1-726B-E636-D0C8-820EC299CD5A}"/>
              </a:ext>
            </a:extLst>
          </p:cNvPr>
          <p:cNvSpPr txBox="1">
            <a:spLocks/>
          </p:cNvSpPr>
          <p:nvPr/>
        </p:nvSpPr>
        <p:spPr>
          <a:xfrm>
            <a:off x="1676400" y="2286000"/>
            <a:ext cx="3244065" cy="2286000"/>
          </a:xfrm>
          <a:prstGeom prst="rect">
            <a:avLst/>
          </a:prstGeom>
        </p:spPr>
        <p:txBody>
          <a:bodyPr/>
          <a:lstStyle>
            <a:lvl1pPr algn="l" rtl="0" eaLnBrk="0" fontAlgn="base" hangingPunct="0">
              <a:spcBef>
                <a:spcPct val="0"/>
              </a:spcBef>
              <a:spcAft>
                <a:spcPct val="0"/>
              </a:spcAft>
              <a:defRPr sz="2800" b="1">
                <a:solidFill>
                  <a:srgbClr val="DB864E"/>
                </a:solidFill>
                <a:latin typeface="+mj-lt"/>
                <a:ea typeface="ＭＳ Ｐゴシック" pitchFamily="48" charset="-128"/>
                <a:cs typeface="ＭＳ Ｐゴシック" charset="0"/>
              </a:defRPr>
            </a:lvl1pPr>
            <a:lvl2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2pPr>
            <a:lvl3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3pPr>
            <a:lvl4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4pPr>
            <a:lvl5pPr algn="l" rtl="0" eaLnBrk="0" fontAlgn="base" hangingPunct="0">
              <a:spcBef>
                <a:spcPct val="0"/>
              </a:spcBef>
              <a:spcAft>
                <a:spcPct val="0"/>
              </a:spcAft>
              <a:defRPr sz="2800" b="1">
                <a:solidFill>
                  <a:schemeClr val="tx2"/>
                </a:solidFill>
                <a:latin typeface="Trebuchet MS" pitchFamily="34" charset="0"/>
                <a:ea typeface="ＭＳ Ｐゴシック" pitchFamily="48" charset="-128"/>
                <a:cs typeface="ＭＳ Ｐゴシック" charset="0"/>
              </a:defRPr>
            </a:lvl5pPr>
            <a:lvl6pPr marL="457200" algn="l" rtl="0" fontAlgn="base">
              <a:spcBef>
                <a:spcPct val="0"/>
              </a:spcBef>
              <a:spcAft>
                <a:spcPct val="0"/>
              </a:spcAft>
              <a:defRPr sz="2800" b="1">
                <a:solidFill>
                  <a:schemeClr val="tx2"/>
                </a:solidFill>
                <a:latin typeface="Trebuchet MS" pitchFamily="34" charset="0"/>
              </a:defRPr>
            </a:lvl6pPr>
            <a:lvl7pPr marL="914400" algn="l" rtl="0" fontAlgn="base">
              <a:spcBef>
                <a:spcPct val="0"/>
              </a:spcBef>
              <a:spcAft>
                <a:spcPct val="0"/>
              </a:spcAft>
              <a:defRPr sz="2800" b="1">
                <a:solidFill>
                  <a:schemeClr val="tx2"/>
                </a:solidFill>
                <a:latin typeface="Trebuchet MS" pitchFamily="34" charset="0"/>
              </a:defRPr>
            </a:lvl7pPr>
            <a:lvl8pPr marL="1371600" algn="l" rtl="0" fontAlgn="base">
              <a:spcBef>
                <a:spcPct val="0"/>
              </a:spcBef>
              <a:spcAft>
                <a:spcPct val="0"/>
              </a:spcAft>
              <a:defRPr sz="2800" b="1">
                <a:solidFill>
                  <a:schemeClr val="tx2"/>
                </a:solidFill>
                <a:latin typeface="Trebuchet MS" pitchFamily="34" charset="0"/>
              </a:defRPr>
            </a:lvl8pPr>
            <a:lvl9pPr marL="1828800" algn="l" rtl="0" fontAlgn="base">
              <a:spcBef>
                <a:spcPct val="0"/>
              </a:spcBef>
              <a:spcAft>
                <a:spcPct val="0"/>
              </a:spcAft>
              <a:defRPr sz="2800" b="1">
                <a:solidFill>
                  <a:schemeClr val="tx2"/>
                </a:solidFill>
                <a:latin typeface="Trebuchet MS" pitchFamily="34" charset="0"/>
              </a:defRPr>
            </a:lvl9pPr>
          </a:lstStyle>
          <a:p>
            <a:pPr algn="ctr">
              <a:spcBef>
                <a:spcPts val="0"/>
              </a:spcBef>
            </a:pPr>
            <a:r>
              <a:rPr lang="en-US" sz="3600" dirty="0">
                <a:solidFill>
                  <a:srgbClr val="4C837A"/>
                </a:solidFill>
                <a:latin typeface="+mn-lt"/>
                <a:ea typeface="+mj-ea"/>
                <a:cs typeface="+mj-cs"/>
              </a:rPr>
              <a:t>Fall 2025 Depth to Groundwater</a:t>
            </a:r>
          </a:p>
          <a:p>
            <a:pPr algn="ctr">
              <a:spcBef>
                <a:spcPts val="0"/>
              </a:spcBef>
            </a:pPr>
            <a:r>
              <a:rPr lang="en-US" sz="3600" dirty="0">
                <a:solidFill>
                  <a:srgbClr val="4C837A"/>
                </a:solidFill>
                <a:latin typeface="+mn-lt"/>
                <a:ea typeface="+mj-ea"/>
                <a:cs typeface="+mj-cs"/>
              </a:rPr>
              <a:t>(feet)</a:t>
            </a:r>
          </a:p>
        </p:txBody>
      </p:sp>
    </p:spTree>
    <p:extLst>
      <p:ext uri="{BB962C8B-B14F-4D97-AF65-F5344CB8AC3E}">
        <p14:creationId xmlns:p14="http://schemas.microsoft.com/office/powerpoint/2010/main" val="2677676238"/>
      </p:ext>
    </p:extLst>
  </p:cSld>
  <p:clrMapOvr>
    <a:masterClrMapping/>
  </p:clrMapOvr>
</p:sld>
</file>

<file path=ppt/theme/theme1.xml><?xml version="1.0" encoding="utf-8"?>
<a:theme xmlns:a="http://schemas.openxmlformats.org/drawingml/2006/main" name="Office Theme">
  <a:themeElements>
    <a:clrScheme name="Custom 9">
      <a:dk1>
        <a:srgbClr val="222222"/>
      </a:dk1>
      <a:lt1>
        <a:srgbClr val="FFFFFF"/>
      </a:lt1>
      <a:dk2>
        <a:srgbClr val="ED7000"/>
      </a:dk2>
      <a:lt2>
        <a:srgbClr val="A4A09F"/>
      </a:lt2>
      <a:accent1>
        <a:srgbClr val="222222"/>
      </a:accent1>
      <a:accent2>
        <a:srgbClr val="F2F2F2"/>
      </a:accent2>
      <a:accent3>
        <a:srgbClr val="D8D8D8"/>
      </a:accent3>
      <a:accent4>
        <a:srgbClr val="A4A09F"/>
      </a:accent4>
      <a:accent5>
        <a:srgbClr val="7F7F7F"/>
      </a:accent5>
      <a:accent6>
        <a:srgbClr val="A4A09F"/>
      </a:accent6>
      <a:hlink>
        <a:srgbClr val="0000FF"/>
      </a:hlink>
      <a:folHlink>
        <a:srgbClr val="0000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4_3.pptx" id="{E464E41E-BAAF-46D1-B6A5-94B04262B8F4}" vid="{18E25324-D102-4375-81DB-93D027FABEA1}"/>
    </a:ext>
  </a:extLst>
</a:theme>
</file>

<file path=ppt/theme/theme2.xml><?xml version="1.0" encoding="utf-8"?>
<a:theme xmlns:a="http://schemas.openxmlformats.org/drawingml/2006/main" name="1_Office Theme">
  <a:themeElements>
    <a:clrScheme name="Custom 9">
      <a:dk1>
        <a:srgbClr val="222222"/>
      </a:dk1>
      <a:lt1>
        <a:srgbClr val="FFFFFF"/>
      </a:lt1>
      <a:dk2>
        <a:srgbClr val="ED7000"/>
      </a:dk2>
      <a:lt2>
        <a:srgbClr val="A4A09F"/>
      </a:lt2>
      <a:accent1>
        <a:srgbClr val="222222"/>
      </a:accent1>
      <a:accent2>
        <a:srgbClr val="F2F2F2"/>
      </a:accent2>
      <a:accent3>
        <a:srgbClr val="D8D8D8"/>
      </a:accent3>
      <a:accent4>
        <a:srgbClr val="A4A09F"/>
      </a:accent4>
      <a:accent5>
        <a:srgbClr val="7F7F7F"/>
      </a:accent5>
      <a:accent6>
        <a:srgbClr val="A4A09F"/>
      </a:accent6>
      <a:hlink>
        <a:srgbClr val="0000FF"/>
      </a:hlink>
      <a:folHlink>
        <a:srgbClr val="0000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4_3.pptx" id="{E464E41E-BAAF-46D1-B6A5-94B04262B8F4}" vid="{18E25324-D102-4375-81DB-93D027FABEA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b1cae5a-c4b9-4108-99c3-f60570916df9}" enabled="0" method="" siteId="{fb1cae5a-c4b9-4108-99c3-f60570916df9}" removed="1"/>
</clbl:labelList>
</file>

<file path=docProps/app.xml><?xml version="1.0" encoding="utf-8"?>
<Properties xmlns="http://schemas.openxmlformats.org/officeDocument/2006/extended-properties" xmlns:vt="http://schemas.openxmlformats.org/officeDocument/2006/docPropsVTypes">
  <TotalTime>14742</TotalTime>
  <Words>2672</Words>
  <Application>Microsoft Office PowerPoint</Application>
  <PresentationFormat>Widescreen</PresentationFormat>
  <Paragraphs>370</Paragraphs>
  <Slides>23</Slides>
  <Notes>22</Notes>
  <HiddenSlides>1</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23</vt:i4>
      </vt:variant>
    </vt:vector>
  </HeadingPairs>
  <TitlesOfParts>
    <vt:vector size="33" baseType="lpstr">
      <vt:lpstr>Aptos</vt:lpstr>
      <vt:lpstr>Arabic Typesetting</vt:lpstr>
      <vt:lpstr>Arial</vt:lpstr>
      <vt:lpstr>Arial Black</vt:lpstr>
      <vt:lpstr>Calibri</vt:lpstr>
      <vt:lpstr>Century Gothic</vt:lpstr>
      <vt:lpstr>Courier New</vt:lpstr>
      <vt:lpstr>Wingdings</vt:lpstr>
      <vt:lpstr>Office Theme</vt:lpstr>
      <vt:lpstr>1_Office Theme</vt:lpstr>
      <vt:lpstr>San Joaquin County Advisory Water Commission May 20, 2026  Fall 2025 Semiannual  Groundwater Monitoring Report</vt:lpstr>
      <vt:lpstr>PowerPoint Presentation</vt:lpstr>
      <vt:lpstr>PowerPoint Presentation</vt:lpstr>
      <vt:lpstr>PowerPoint Presentation</vt:lpstr>
      <vt:lpstr>PowerPoint Presentation</vt:lpstr>
      <vt:lpstr>Hydrologic Setting (Fall 2024 - Fall 2025)</vt:lpstr>
      <vt:lpstr>Fall 2025 Groundwater Level Measurements</vt:lpstr>
      <vt:lpstr>PowerPoint Presentation</vt:lpstr>
      <vt:lpstr>PowerPoint Presentation</vt:lpstr>
      <vt:lpstr>PowerPoint Presentation</vt:lpstr>
      <vt:lpstr>PowerPoint Presentation</vt:lpstr>
      <vt:lpstr>https://www.sjwater.org/Water-Resources-Management/Groundwater/Groundwater-Reports</vt:lpstr>
      <vt:lpstr>PowerPoint Presentation</vt:lpstr>
      <vt:lpstr>PowerPoint Presentation</vt:lpstr>
      <vt:lpstr>PowerPoint Presentation</vt:lpstr>
      <vt:lpstr>PowerPoint Presentation</vt:lpstr>
      <vt:lpstr>Monitoring Data and Data Gaps</vt:lpstr>
      <vt:lpstr>Monitoring Data and Data Gaps</vt:lpstr>
      <vt:lpstr>Monitoring Data and Data Gaps</vt:lpstr>
      <vt:lpstr>October 2025 Data Integrity Verification Exercise (Comparison to Fall 2024 Groundwater Level Measurements)</vt:lpstr>
      <vt:lpstr>October 2025 Data Integrity Verification Exercise (Comparison to Fall 2024 Groundwater Level Measurements)</vt:lpstr>
      <vt:lpstr>October 2025 Data Integrity Verification Exercise (Comparison to Fall 2024 Groundwater Level Measurements)</vt:lpstr>
      <vt:lpstr>December 2025 Data Integrity Verification Exercise (Comparison to October Groundwater Level Measurements)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Pringle, Kirsten</dc:creator>
  <cp:lastModifiedBy>Couch, Ashley [PW]</cp:lastModifiedBy>
  <cp:revision>162</cp:revision>
  <cp:lastPrinted>2025-10-01T20:03:32Z</cp:lastPrinted>
  <dcterms:created xsi:type="dcterms:W3CDTF">2020-01-25T02:28:31Z</dcterms:created>
  <dcterms:modified xsi:type="dcterms:W3CDTF">2026-05-20T10:12:59Z</dcterms:modified>
</cp:coreProperties>
</file>